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1" r:id="rId7"/>
    <p:sldId id="257" r:id="rId8"/>
    <p:sldId id="263" r:id="rId9"/>
    <p:sldId id="260" r:id="rId10"/>
    <p:sldId id="258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7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6D159-1A24-47D2-A8DB-D4F2E66AD1F8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982A9A-942D-4CBD-89E3-4F4E37776003}">
      <dgm:prSet/>
      <dgm:spPr/>
      <dgm:t>
        <a:bodyPr/>
        <a:lstStyle/>
        <a:p>
          <a:r>
            <a:rPr lang="en-US" dirty="0"/>
            <a:t>Doctor Visit</a:t>
          </a:r>
        </a:p>
      </dgm:t>
    </dgm:pt>
    <dgm:pt modelId="{1804636B-067B-45A7-A2EF-389D88499C87}" type="parTrans" cxnId="{704D053C-4578-4DA7-B91F-CE0E34095428}">
      <dgm:prSet/>
      <dgm:spPr/>
      <dgm:t>
        <a:bodyPr/>
        <a:lstStyle/>
        <a:p>
          <a:endParaRPr lang="en-US"/>
        </a:p>
      </dgm:t>
    </dgm:pt>
    <dgm:pt modelId="{292EC717-24CB-49A3-9551-0C1C3BE78C3C}" type="sibTrans" cxnId="{704D053C-4578-4DA7-B91F-CE0E34095428}">
      <dgm:prSet/>
      <dgm:spPr/>
      <dgm:t>
        <a:bodyPr/>
        <a:lstStyle/>
        <a:p>
          <a:endParaRPr lang="en-US"/>
        </a:p>
      </dgm:t>
    </dgm:pt>
    <dgm:pt modelId="{07967E4A-6F83-40F5-94A0-D2DC71C85578}">
      <dgm:prSet/>
      <dgm:spPr/>
      <dgm:t>
        <a:bodyPr/>
        <a:lstStyle/>
        <a:p>
          <a:r>
            <a:rPr lang="en-US"/>
            <a:t>Make an appointment with Mom or Dad's primary doctor</a:t>
          </a:r>
        </a:p>
      </dgm:t>
    </dgm:pt>
    <dgm:pt modelId="{9350F8B5-FC0B-422D-9003-881761E3257F}" type="parTrans" cxnId="{E0D31E83-932D-48B0-B7A0-84CB5214D33B}">
      <dgm:prSet/>
      <dgm:spPr/>
      <dgm:t>
        <a:bodyPr/>
        <a:lstStyle/>
        <a:p>
          <a:endParaRPr lang="en-US"/>
        </a:p>
      </dgm:t>
    </dgm:pt>
    <dgm:pt modelId="{C5E45C23-D327-4879-8508-25492D67051B}" type="sibTrans" cxnId="{E0D31E83-932D-48B0-B7A0-84CB5214D33B}">
      <dgm:prSet/>
      <dgm:spPr/>
      <dgm:t>
        <a:bodyPr/>
        <a:lstStyle/>
        <a:p>
          <a:endParaRPr lang="en-US"/>
        </a:p>
      </dgm:t>
    </dgm:pt>
    <dgm:pt modelId="{09D83448-0287-496B-A413-00C5C4A9A51C}">
      <dgm:prSet/>
      <dgm:spPr/>
      <dgm:t>
        <a:bodyPr/>
        <a:lstStyle/>
        <a:p>
          <a:r>
            <a:rPr lang="en-US" dirty="0"/>
            <a:t>Personal Paperwork</a:t>
          </a:r>
        </a:p>
      </dgm:t>
    </dgm:pt>
    <dgm:pt modelId="{C6BB1CA0-B84D-4AC7-BE65-A4CB77C02152}" type="parTrans" cxnId="{A91A702B-EA95-46A8-9FC8-36831CAB772B}">
      <dgm:prSet/>
      <dgm:spPr/>
      <dgm:t>
        <a:bodyPr/>
        <a:lstStyle/>
        <a:p>
          <a:endParaRPr lang="en-US"/>
        </a:p>
      </dgm:t>
    </dgm:pt>
    <dgm:pt modelId="{97A189FB-ADD6-4C06-A133-3B7D7666DAB0}" type="sibTrans" cxnId="{A91A702B-EA95-46A8-9FC8-36831CAB772B}">
      <dgm:prSet/>
      <dgm:spPr/>
      <dgm:t>
        <a:bodyPr/>
        <a:lstStyle/>
        <a:p>
          <a:endParaRPr lang="en-US"/>
        </a:p>
      </dgm:t>
    </dgm:pt>
    <dgm:pt modelId="{2749F744-3238-4C64-9F54-3273B5EFD7FF}">
      <dgm:prSet/>
      <dgm:spPr/>
      <dgm:t>
        <a:bodyPr/>
        <a:lstStyle/>
        <a:p>
          <a:r>
            <a:rPr lang="en-US"/>
            <a:t>Talk about and sign personal paperwork</a:t>
          </a:r>
        </a:p>
      </dgm:t>
    </dgm:pt>
    <dgm:pt modelId="{E210AD28-4057-460D-B6C2-AB325DDA4D2F}" type="parTrans" cxnId="{1500BD95-1249-4932-A2D8-C8CD35B554CA}">
      <dgm:prSet/>
      <dgm:spPr/>
      <dgm:t>
        <a:bodyPr/>
        <a:lstStyle/>
        <a:p>
          <a:endParaRPr lang="en-US"/>
        </a:p>
      </dgm:t>
    </dgm:pt>
    <dgm:pt modelId="{367DB2B6-7701-4456-AC40-13A16BA99F5C}" type="sibTrans" cxnId="{1500BD95-1249-4932-A2D8-C8CD35B554CA}">
      <dgm:prSet/>
      <dgm:spPr/>
      <dgm:t>
        <a:bodyPr/>
        <a:lstStyle/>
        <a:p>
          <a:endParaRPr lang="en-US"/>
        </a:p>
      </dgm:t>
    </dgm:pt>
    <dgm:pt modelId="{BEFB69F3-E2C9-45D8-A3CD-093F3582A75C}">
      <dgm:prSet/>
      <dgm:spPr/>
      <dgm:t>
        <a:bodyPr/>
        <a:lstStyle/>
        <a:p>
          <a:r>
            <a:rPr lang="en-US" dirty="0"/>
            <a:t>Discuss House</a:t>
          </a:r>
        </a:p>
      </dgm:t>
    </dgm:pt>
    <dgm:pt modelId="{C8738EA1-44DE-49BE-9D4D-668311B29866}" type="parTrans" cxnId="{239739DB-9F55-4CF6-897E-E94A5EFE77D9}">
      <dgm:prSet/>
      <dgm:spPr/>
      <dgm:t>
        <a:bodyPr/>
        <a:lstStyle/>
        <a:p>
          <a:endParaRPr lang="en-US"/>
        </a:p>
      </dgm:t>
    </dgm:pt>
    <dgm:pt modelId="{1EC0F92F-FC14-4BDD-B27F-320CED2F1008}" type="sibTrans" cxnId="{239739DB-9F55-4CF6-897E-E94A5EFE77D9}">
      <dgm:prSet/>
      <dgm:spPr/>
      <dgm:t>
        <a:bodyPr/>
        <a:lstStyle/>
        <a:p>
          <a:endParaRPr lang="en-US"/>
        </a:p>
      </dgm:t>
    </dgm:pt>
    <dgm:pt modelId="{0F82A671-CAE3-493F-A27C-653F1CFE4194}">
      <dgm:prSet/>
      <dgm:spPr/>
      <dgm:t>
        <a:bodyPr/>
        <a:lstStyle/>
        <a:p>
          <a:r>
            <a:rPr lang="en-US"/>
            <a:t>Talk about what to do with the house</a:t>
          </a:r>
        </a:p>
      </dgm:t>
    </dgm:pt>
    <dgm:pt modelId="{230A8041-FE9D-4B52-833F-25FA49D5EDA8}" type="parTrans" cxnId="{703D43BC-B99A-4977-91C1-2AEE26D3C413}">
      <dgm:prSet/>
      <dgm:spPr/>
      <dgm:t>
        <a:bodyPr/>
        <a:lstStyle/>
        <a:p>
          <a:endParaRPr lang="en-US"/>
        </a:p>
      </dgm:t>
    </dgm:pt>
    <dgm:pt modelId="{A7F440B6-622B-466C-B43C-86A626BE6F39}" type="sibTrans" cxnId="{703D43BC-B99A-4977-91C1-2AEE26D3C413}">
      <dgm:prSet/>
      <dgm:spPr/>
      <dgm:t>
        <a:bodyPr/>
        <a:lstStyle/>
        <a:p>
          <a:endParaRPr lang="en-US"/>
        </a:p>
      </dgm:t>
    </dgm:pt>
    <dgm:pt modelId="{BAC3847A-5EF0-424C-A9D9-937CC45AA5B3}">
      <dgm:prSet/>
      <dgm:spPr/>
      <dgm:t>
        <a:bodyPr/>
        <a:lstStyle/>
        <a:p>
          <a:r>
            <a:rPr lang="en-US" dirty="0"/>
            <a:t>Change Address</a:t>
          </a:r>
        </a:p>
      </dgm:t>
    </dgm:pt>
    <dgm:pt modelId="{91948B2D-C291-4C62-9413-C40E06E526A0}" type="parTrans" cxnId="{968F7E39-CCE4-40A1-8A13-6173AF20CD86}">
      <dgm:prSet/>
      <dgm:spPr/>
      <dgm:t>
        <a:bodyPr/>
        <a:lstStyle/>
        <a:p>
          <a:endParaRPr lang="en-US"/>
        </a:p>
      </dgm:t>
    </dgm:pt>
    <dgm:pt modelId="{692DB50C-2B56-4D80-A07B-C14A919815A5}" type="sibTrans" cxnId="{968F7E39-CCE4-40A1-8A13-6173AF20CD86}">
      <dgm:prSet/>
      <dgm:spPr/>
      <dgm:t>
        <a:bodyPr/>
        <a:lstStyle/>
        <a:p>
          <a:endParaRPr lang="en-US"/>
        </a:p>
      </dgm:t>
    </dgm:pt>
    <dgm:pt modelId="{C0282442-DAC0-4B97-9D00-B30E6E7679A7}">
      <dgm:prSet/>
      <dgm:spPr/>
      <dgm:t>
        <a:bodyPr/>
        <a:lstStyle/>
        <a:p>
          <a:r>
            <a:rPr lang="en-US"/>
            <a:t>Fill out a change of address form</a:t>
          </a:r>
        </a:p>
      </dgm:t>
    </dgm:pt>
    <dgm:pt modelId="{57964F1D-92C2-46D0-9483-863A0F190B4D}" type="parTrans" cxnId="{BAE78305-C9FE-4D76-B42E-AB906E424887}">
      <dgm:prSet/>
      <dgm:spPr/>
      <dgm:t>
        <a:bodyPr/>
        <a:lstStyle/>
        <a:p>
          <a:endParaRPr lang="en-US"/>
        </a:p>
      </dgm:t>
    </dgm:pt>
    <dgm:pt modelId="{C2886E12-83CB-495A-AFC9-664AC43B3A4B}" type="sibTrans" cxnId="{BAE78305-C9FE-4D76-B42E-AB906E424887}">
      <dgm:prSet/>
      <dgm:spPr/>
      <dgm:t>
        <a:bodyPr/>
        <a:lstStyle/>
        <a:p>
          <a:endParaRPr lang="en-US"/>
        </a:p>
      </dgm:t>
    </dgm:pt>
    <dgm:pt modelId="{E2AA8724-D1D1-4880-B0CC-B30A6EBC73F1}">
      <dgm:prSet/>
      <dgm:spPr/>
      <dgm:t>
        <a:bodyPr/>
        <a:lstStyle/>
        <a:p>
          <a:r>
            <a:rPr lang="en-US" dirty="0"/>
            <a:t>Floor Plan Layout</a:t>
          </a:r>
        </a:p>
      </dgm:t>
    </dgm:pt>
    <dgm:pt modelId="{806F1A23-EFD8-4799-AAD5-3F0A9BAC7025}" type="parTrans" cxnId="{DDE9609D-F73E-4290-939F-A3A4B8296AB6}">
      <dgm:prSet/>
      <dgm:spPr/>
      <dgm:t>
        <a:bodyPr/>
        <a:lstStyle/>
        <a:p>
          <a:endParaRPr lang="en-US"/>
        </a:p>
      </dgm:t>
    </dgm:pt>
    <dgm:pt modelId="{342F2841-0819-4C81-9B04-4C2643759D79}" type="sibTrans" cxnId="{DDE9609D-F73E-4290-939F-A3A4B8296AB6}">
      <dgm:prSet/>
      <dgm:spPr/>
      <dgm:t>
        <a:bodyPr/>
        <a:lstStyle/>
        <a:p>
          <a:endParaRPr lang="en-US"/>
        </a:p>
      </dgm:t>
    </dgm:pt>
    <dgm:pt modelId="{A123C709-D80E-478A-8DCA-DAF8FC505043}">
      <dgm:prSet/>
      <dgm:spPr/>
      <dgm:t>
        <a:bodyPr/>
        <a:lstStyle/>
        <a:p>
          <a:r>
            <a:rPr lang="en-US"/>
            <a:t>Get the dimensions and floorplan of their new unit</a:t>
          </a:r>
        </a:p>
      </dgm:t>
    </dgm:pt>
    <dgm:pt modelId="{E4FF3EAC-EE0B-43C1-8156-1ED82D02CAFF}" type="parTrans" cxnId="{B93AA744-DDB0-4414-B9F0-335FF6BC8EE5}">
      <dgm:prSet/>
      <dgm:spPr/>
      <dgm:t>
        <a:bodyPr/>
        <a:lstStyle/>
        <a:p>
          <a:endParaRPr lang="en-US"/>
        </a:p>
      </dgm:t>
    </dgm:pt>
    <dgm:pt modelId="{DF5A9CA3-A644-4762-BC92-76CA11928DF4}" type="sibTrans" cxnId="{B93AA744-DDB0-4414-B9F0-335FF6BC8EE5}">
      <dgm:prSet/>
      <dgm:spPr/>
      <dgm:t>
        <a:bodyPr/>
        <a:lstStyle/>
        <a:p>
          <a:endParaRPr lang="en-US"/>
        </a:p>
      </dgm:t>
    </dgm:pt>
    <dgm:pt modelId="{5C9EAFC9-9E82-46AC-B4CC-F56238D31C31}">
      <dgm:prSet/>
      <dgm:spPr/>
      <dgm:t>
        <a:bodyPr/>
        <a:lstStyle/>
        <a:p>
          <a:r>
            <a:rPr lang="en-US" dirty="0"/>
            <a:t>Move Manager</a:t>
          </a:r>
        </a:p>
      </dgm:t>
    </dgm:pt>
    <dgm:pt modelId="{8E7B1CB6-04BA-456C-9DCE-77EFAA77CF35}" type="parTrans" cxnId="{68090070-DB53-4A45-8E66-D1632536707E}">
      <dgm:prSet/>
      <dgm:spPr/>
      <dgm:t>
        <a:bodyPr/>
        <a:lstStyle/>
        <a:p>
          <a:endParaRPr lang="en-US"/>
        </a:p>
      </dgm:t>
    </dgm:pt>
    <dgm:pt modelId="{19BF1DE1-DB21-4EB9-B62D-39BC4B10C7FC}" type="sibTrans" cxnId="{68090070-DB53-4A45-8E66-D1632536707E}">
      <dgm:prSet/>
      <dgm:spPr/>
      <dgm:t>
        <a:bodyPr/>
        <a:lstStyle/>
        <a:p>
          <a:endParaRPr lang="en-US"/>
        </a:p>
      </dgm:t>
    </dgm:pt>
    <dgm:pt modelId="{98A9F1D0-415C-49FF-9889-CAE92A7EEE38}">
      <dgm:prSet/>
      <dgm:spPr/>
      <dgm:t>
        <a:bodyPr/>
        <a:lstStyle/>
        <a:p>
          <a:r>
            <a:rPr lang="en-US"/>
            <a:t>Consider using a senior moving specialist</a:t>
          </a:r>
        </a:p>
      </dgm:t>
    </dgm:pt>
    <dgm:pt modelId="{82035996-967F-461F-A62E-08013975CDB8}" type="parTrans" cxnId="{E06A9EA4-4B96-40AE-B9BA-A470903B7381}">
      <dgm:prSet/>
      <dgm:spPr/>
      <dgm:t>
        <a:bodyPr/>
        <a:lstStyle/>
        <a:p>
          <a:endParaRPr lang="en-US"/>
        </a:p>
      </dgm:t>
    </dgm:pt>
    <dgm:pt modelId="{C1A24984-3D52-4AB4-9202-61C75B5E8AC6}" type="sibTrans" cxnId="{E06A9EA4-4B96-40AE-B9BA-A470903B7381}">
      <dgm:prSet/>
      <dgm:spPr/>
      <dgm:t>
        <a:bodyPr/>
        <a:lstStyle/>
        <a:p>
          <a:endParaRPr lang="en-US"/>
        </a:p>
      </dgm:t>
    </dgm:pt>
    <dgm:pt modelId="{D986EB8C-ECBC-4C69-B4F0-465701A8BFDD}">
      <dgm:prSet/>
      <dgm:spPr/>
      <dgm:t>
        <a:bodyPr/>
        <a:lstStyle/>
        <a:p>
          <a:r>
            <a:rPr lang="en-US" dirty="0"/>
            <a:t>Attend Events</a:t>
          </a:r>
        </a:p>
      </dgm:t>
    </dgm:pt>
    <dgm:pt modelId="{1BFB4AA5-7E3D-4959-AE45-D0EEDE92871D}" type="parTrans" cxnId="{09887711-6E9E-47CE-8031-57EB007A0977}">
      <dgm:prSet/>
      <dgm:spPr/>
      <dgm:t>
        <a:bodyPr/>
        <a:lstStyle/>
        <a:p>
          <a:endParaRPr lang="en-US"/>
        </a:p>
      </dgm:t>
    </dgm:pt>
    <dgm:pt modelId="{C4048A84-7D56-4D07-B594-F22A29B48508}" type="sibTrans" cxnId="{09887711-6E9E-47CE-8031-57EB007A0977}">
      <dgm:prSet/>
      <dgm:spPr/>
      <dgm:t>
        <a:bodyPr/>
        <a:lstStyle/>
        <a:p>
          <a:endParaRPr lang="en-US"/>
        </a:p>
      </dgm:t>
    </dgm:pt>
    <dgm:pt modelId="{3D405232-5CC2-4B3D-8734-9791CED51B8C}">
      <dgm:prSet/>
      <dgm:spPr/>
      <dgm:t>
        <a:bodyPr/>
        <a:lstStyle/>
        <a:p>
          <a:r>
            <a:rPr lang="en-US"/>
            <a:t>Attend some events at the new community</a:t>
          </a:r>
        </a:p>
      </dgm:t>
    </dgm:pt>
    <dgm:pt modelId="{57061EA8-0075-4B2D-9EBD-2622A53C95DD}" type="parTrans" cxnId="{DA5CBC10-C10D-429E-9F70-9E458AE03D0A}">
      <dgm:prSet/>
      <dgm:spPr/>
      <dgm:t>
        <a:bodyPr/>
        <a:lstStyle/>
        <a:p>
          <a:endParaRPr lang="en-US"/>
        </a:p>
      </dgm:t>
    </dgm:pt>
    <dgm:pt modelId="{3D195EE8-3747-439B-B0FC-AE8AC5F700DA}" type="sibTrans" cxnId="{DA5CBC10-C10D-429E-9F70-9E458AE03D0A}">
      <dgm:prSet/>
      <dgm:spPr/>
      <dgm:t>
        <a:bodyPr/>
        <a:lstStyle/>
        <a:p>
          <a:endParaRPr lang="en-US"/>
        </a:p>
      </dgm:t>
    </dgm:pt>
    <dgm:pt modelId="{7D0F076E-4A90-4EE5-B220-0657E99BC8D5}" type="pres">
      <dgm:prSet presAssocID="{13C6D159-1A24-47D2-A8DB-D4F2E66AD1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1A1D00-CAB7-4AF0-975A-2C1166C1EDB9}" type="pres">
      <dgm:prSet presAssocID="{D986EB8C-ECBC-4C69-B4F0-465701A8BFDD}" presName="boxAndChildren" presStyleCnt="0"/>
      <dgm:spPr/>
    </dgm:pt>
    <dgm:pt modelId="{EDEB0C06-206C-4219-9BA5-323B28B5BAA3}" type="pres">
      <dgm:prSet presAssocID="{D986EB8C-ECBC-4C69-B4F0-465701A8BFDD}" presName="parentTextBox" presStyleLbl="alignNode1" presStyleIdx="0" presStyleCnt="7"/>
      <dgm:spPr/>
      <dgm:t>
        <a:bodyPr/>
        <a:lstStyle/>
        <a:p>
          <a:endParaRPr lang="en-US"/>
        </a:p>
      </dgm:t>
    </dgm:pt>
    <dgm:pt modelId="{A5D7B648-5D43-4F50-B41D-6BAE6CF6FE37}" type="pres">
      <dgm:prSet presAssocID="{D986EB8C-ECBC-4C69-B4F0-465701A8BFDD}" presName="descendantBox" presStyleLbl="bgAccFollowNode1" presStyleIdx="0" presStyleCnt="7"/>
      <dgm:spPr/>
      <dgm:t>
        <a:bodyPr/>
        <a:lstStyle/>
        <a:p>
          <a:endParaRPr lang="en-US"/>
        </a:p>
      </dgm:t>
    </dgm:pt>
    <dgm:pt modelId="{732A3694-2B6E-427D-B6C8-D6BFB8C9259F}" type="pres">
      <dgm:prSet presAssocID="{19BF1DE1-DB21-4EB9-B62D-39BC4B10C7FC}" presName="sp" presStyleCnt="0"/>
      <dgm:spPr/>
    </dgm:pt>
    <dgm:pt modelId="{75BF45C4-8720-4398-819D-32699B2D10B3}" type="pres">
      <dgm:prSet presAssocID="{5C9EAFC9-9E82-46AC-B4CC-F56238D31C31}" presName="arrowAndChildren" presStyleCnt="0"/>
      <dgm:spPr/>
    </dgm:pt>
    <dgm:pt modelId="{3BCFEC25-1426-4EC8-BF5A-E8BE0B6B70D4}" type="pres">
      <dgm:prSet presAssocID="{5C9EAFC9-9E82-46AC-B4CC-F56238D31C31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A41B6A95-B535-4648-BB55-D82520A7AB38}" type="pres">
      <dgm:prSet presAssocID="{5C9EAFC9-9E82-46AC-B4CC-F56238D31C31}" presName="arrow" presStyleLbl="alignNode1" presStyleIdx="1" presStyleCnt="7"/>
      <dgm:spPr/>
      <dgm:t>
        <a:bodyPr/>
        <a:lstStyle/>
        <a:p>
          <a:endParaRPr lang="en-US"/>
        </a:p>
      </dgm:t>
    </dgm:pt>
    <dgm:pt modelId="{FEED8D01-8C5A-4E0F-BE05-6AC20A43373E}" type="pres">
      <dgm:prSet presAssocID="{5C9EAFC9-9E82-46AC-B4CC-F56238D31C31}" presName="descendantArrow" presStyleLbl="bgAccFollowNode1" presStyleIdx="1" presStyleCnt="7"/>
      <dgm:spPr/>
      <dgm:t>
        <a:bodyPr/>
        <a:lstStyle/>
        <a:p>
          <a:endParaRPr lang="en-US"/>
        </a:p>
      </dgm:t>
    </dgm:pt>
    <dgm:pt modelId="{0D49B25E-B8BA-4EC3-A6D1-E81840E5B85D}" type="pres">
      <dgm:prSet presAssocID="{342F2841-0819-4C81-9B04-4C2643759D79}" presName="sp" presStyleCnt="0"/>
      <dgm:spPr/>
    </dgm:pt>
    <dgm:pt modelId="{BC5CE178-9914-4632-BE7E-B84489B9077A}" type="pres">
      <dgm:prSet presAssocID="{E2AA8724-D1D1-4880-B0CC-B30A6EBC73F1}" presName="arrowAndChildren" presStyleCnt="0"/>
      <dgm:spPr/>
    </dgm:pt>
    <dgm:pt modelId="{C1AF7B87-D3D0-4600-BF23-44BEEC4C1CB9}" type="pres">
      <dgm:prSet presAssocID="{E2AA8724-D1D1-4880-B0CC-B30A6EBC73F1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93D72C48-68B7-4806-A6BC-96E51E4DBDE4}" type="pres">
      <dgm:prSet presAssocID="{E2AA8724-D1D1-4880-B0CC-B30A6EBC73F1}" presName="arrow" presStyleLbl="alignNode1" presStyleIdx="2" presStyleCnt="7"/>
      <dgm:spPr/>
      <dgm:t>
        <a:bodyPr/>
        <a:lstStyle/>
        <a:p>
          <a:endParaRPr lang="en-US"/>
        </a:p>
      </dgm:t>
    </dgm:pt>
    <dgm:pt modelId="{526BDAC9-058D-4659-BDB5-A1C7215770E4}" type="pres">
      <dgm:prSet presAssocID="{E2AA8724-D1D1-4880-B0CC-B30A6EBC73F1}" presName="descendantArrow" presStyleLbl="bgAccFollowNode1" presStyleIdx="2" presStyleCnt="7"/>
      <dgm:spPr/>
      <dgm:t>
        <a:bodyPr/>
        <a:lstStyle/>
        <a:p>
          <a:endParaRPr lang="en-US"/>
        </a:p>
      </dgm:t>
    </dgm:pt>
    <dgm:pt modelId="{0D01CDBE-A994-4E9F-99E2-F1B64B31C340}" type="pres">
      <dgm:prSet presAssocID="{692DB50C-2B56-4D80-A07B-C14A919815A5}" presName="sp" presStyleCnt="0"/>
      <dgm:spPr/>
    </dgm:pt>
    <dgm:pt modelId="{FB192864-FBA5-4C1F-9F8D-A2FE5B18F332}" type="pres">
      <dgm:prSet presAssocID="{BAC3847A-5EF0-424C-A9D9-937CC45AA5B3}" presName="arrowAndChildren" presStyleCnt="0"/>
      <dgm:spPr/>
    </dgm:pt>
    <dgm:pt modelId="{EA145178-79DD-4F3F-8EBF-2F329C0D6218}" type="pres">
      <dgm:prSet presAssocID="{BAC3847A-5EF0-424C-A9D9-937CC45AA5B3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C126B40E-26A7-45B5-801C-736D2D03D7E2}" type="pres">
      <dgm:prSet presAssocID="{BAC3847A-5EF0-424C-A9D9-937CC45AA5B3}" presName="arrow" presStyleLbl="alignNode1" presStyleIdx="3" presStyleCnt="7"/>
      <dgm:spPr/>
      <dgm:t>
        <a:bodyPr/>
        <a:lstStyle/>
        <a:p>
          <a:endParaRPr lang="en-US"/>
        </a:p>
      </dgm:t>
    </dgm:pt>
    <dgm:pt modelId="{6CB2FDAA-5353-426F-A9EE-B4241039FE4D}" type="pres">
      <dgm:prSet presAssocID="{BAC3847A-5EF0-424C-A9D9-937CC45AA5B3}" presName="descendantArrow" presStyleLbl="bgAccFollowNode1" presStyleIdx="3" presStyleCnt="7"/>
      <dgm:spPr/>
      <dgm:t>
        <a:bodyPr/>
        <a:lstStyle/>
        <a:p>
          <a:endParaRPr lang="en-US"/>
        </a:p>
      </dgm:t>
    </dgm:pt>
    <dgm:pt modelId="{B2D9CA2D-0C0B-47EC-BE0C-0FDD804D9E60}" type="pres">
      <dgm:prSet presAssocID="{1EC0F92F-FC14-4BDD-B27F-320CED2F1008}" presName="sp" presStyleCnt="0"/>
      <dgm:spPr/>
    </dgm:pt>
    <dgm:pt modelId="{90D7085E-8E04-457F-AB47-A235FD3EFA9C}" type="pres">
      <dgm:prSet presAssocID="{BEFB69F3-E2C9-45D8-A3CD-093F3582A75C}" presName="arrowAndChildren" presStyleCnt="0"/>
      <dgm:spPr/>
    </dgm:pt>
    <dgm:pt modelId="{0866E07C-C470-4BC8-9C25-DC39A7EDA76E}" type="pres">
      <dgm:prSet presAssocID="{BEFB69F3-E2C9-45D8-A3CD-093F3582A75C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247FEC2D-0B05-4E39-9588-FB6A691316E1}" type="pres">
      <dgm:prSet presAssocID="{BEFB69F3-E2C9-45D8-A3CD-093F3582A75C}" presName="arrow" presStyleLbl="alignNode1" presStyleIdx="4" presStyleCnt="7"/>
      <dgm:spPr/>
      <dgm:t>
        <a:bodyPr/>
        <a:lstStyle/>
        <a:p>
          <a:endParaRPr lang="en-US"/>
        </a:p>
      </dgm:t>
    </dgm:pt>
    <dgm:pt modelId="{D1A3E2BE-AC26-45FF-9F97-CBD7B1D91507}" type="pres">
      <dgm:prSet presAssocID="{BEFB69F3-E2C9-45D8-A3CD-093F3582A75C}" presName="descendantArrow" presStyleLbl="bgAccFollowNode1" presStyleIdx="4" presStyleCnt="7"/>
      <dgm:spPr/>
      <dgm:t>
        <a:bodyPr/>
        <a:lstStyle/>
        <a:p>
          <a:endParaRPr lang="en-US"/>
        </a:p>
      </dgm:t>
    </dgm:pt>
    <dgm:pt modelId="{9BC3C851-4BB9-47A4-A35E-504D09394EC6}" type="pres">
      <dgm:prSet presAssocID="{97A189FB-ADD6-4C06-A133-3B7D7666DAB0}" presName="sp" presStyleCnt="0"/>
      <dgm:spPr/>
    </dgm:pt>
    <dgm:pt modelId="{573AC975-007D-4C1F-AFEE-44D8965D0857}" type="pres">
      <dgm:prSet presAssocID="{09D83448-0287-496B-A413-00C5C4A9A51C}" presName="arrowAndChildren" presStyleCnt="0"/>
      <dgm:spPr/>
    </dgm:pt>
    <dgm:pt modelId="{706A08B0-5550-4E3C-83E2-6432319870F3}" type="pres">
      <dgm:prSet presAssocID="{09D83448-0287-496B-A413-00C5C4A9A51C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0111CB44-D60F-4468-91A8-1C731BAAA16D}" type="pres">
      <dgm:prSet presAssocID="{09D83448-0287-496B-A413-00C5C4A9A51C}" presName="arrow" presStyleLbl="alignNode1" presStyleIdx="5" presStyleCnt="7"/>
      <dgm:spPr/>
      <dgm:t>
        <a:bodyPr/>
        <a:lstStyle/>
        <a:p>
          <a:endParaRPr lang="en-US"/>
        </a:p>
      </dgm:t>
    </dgm:pt>
    <dgm:pt modelId="{9E895BE2-C007-4910-ACA1-40E3CC806D2D}" type="pres">
      <dgm:prSet presAssocID="{09D83448-0287-496B-A413-00C5C4A9A51C}" presName="descendantArrow" presStyleLbl="bgAccFollowNode1" presStyleIdx="5" presStyleCnt="7"/>
      <dgm:spPr/>
      <dgm:t>
        <a:bodyPr/>
        <a:lstStyle/>
        <a:p>
          <a:endParaRPr lang="en-US"/>
        </a:p>
      </dgm:t>
    </dgm:pt>
    <dgm:pt modelId="{BF4475F8-21AA-4265-9B37-82A9E8F6243B}" type="pres">
      <dgm:prSet presAssocID="{292EC717-24CB-49A3-9551-0C1C3BE78C3C}" presName="sp" presStyleCnt="0"/>
      <dgm:spPr/>
    </dgm:pt>
    <dgm:pt modelId="{2133AEA0-00A4-49B3-93CB-A7E5EEFA489E}" type="pres">
      <dgm:prSet presAssocID="{9E982A9A-942D-4CBD-89E3-4F4E37776003}" presName="arrowAndChildren" presStyleCnt="0"/>
      <dgm:spPr/>
    </dgm:pt>
    <dgm:pt modelId="{B3B9D7C0-9475-41F7-BECF-865B2E3A7B20}" type="pres">
      <dgm:prSet presAssocID="{9E982A9A-942D-4CBD-89E3-4F4E37776003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5EA7FCE1-EC86-43B8-966D-A083D94C7282}" type="pres">
      <dgm:prSet presAssocID="{9E982A9A-942D-4CBD-89E3-4F4E37776003}" presName="arrow" presStyleLbl="alignNode1" presStyleIdx="6" presStyleCnt="7"/>
      <dgm:spPr/>
      <dgm:t>
        <a:bodyPr/>
        <a:lstStyle/>
        <a:p>
          <a:endParaRPr lang="en-US"/>
        </a:p>
      </dgm:t>
    </dgm:pt>
    <dgm:pt modelId="{BF397194-BC89-464E-A8D8-551127D20259}" type="pres">
      <dgm:prSet presAssocID="{9E982A9A-942D-4CBD-89E3-4F4E37776003}" presName="descendantArrow" presStyleLbl="bgAccFollowNode1" presStyleIdx="6" presStyleCnt="7"/>
      <dgm:spPr/>
      <dgm:t>
        <a:bodyPr/>
        <a:lstStyle/>
        <a:p>
          <a:endParaRPr lang="en-US"/>
        </a:p>
      </dgm:t>
    </dgm:pt>
  </dgm:ptLst>
  <dgm:cxnLst>
    <dgm:cxn modelId="{704D053C-4578-4DA7-B91F-CE0E34095428}" srcId="{13C6D159-1A24-47D2-A8DB-D4F2E66AD1F8}" destId="{9E982A9A-942D-4CBD-89E3-4F4E37776003}" srcOrd="0" destOrd="0" parTransId="{1804636B-067B-45A7-A2EF-389D88499C87}" sibTransId="{292EC717-24CB-49A3-9551-0C1C3BE78C3C}"/>
    <dgm:cxn modelId="{419112BF-D862-435D-A384-E552AE74C3C8}" type="presOf" srcId="{E2AA8724-D1D1-4880-B0CC-B30A6EBC73F1}" destId="{C1AF7B87-D3D0-4600-BF23-44BEEC4C1CB9}" srcOrd="0" destOrd="0" presId="urn:microsoft.com/office/officeart/2016/7/layout/VerticalDownArrowProcess"/>
    <dgm:cxn modelId="{98907E7B-A311-483A-A808-A04EB4CC3ABA}" type="presOf" srcId="{3D405232-5CC2-4B3D-8734-9791CED51B8C}" destId="{A5D7B648-5D43-4F50-B41D-6BAE6CF6FE37}" srcOrd="0" destOrd="0" presId="urn:microsoft.com/office/officeart/2016/7/layout/VerticalDownArrowProcess"/>
    <dgm:cxn modelId="{0C85B610-B573-4CCD-B425-AD0AD9C34733}" type="presOf" srcId="{98A9F1D0-415C-49FF-9889-CAE92A7EEE38}" destId="{FEED8D01-8C5A-4E0F-BE05-6AC20A43373E}" srcOrd="0" destOrd="0" presId="urn:microsoft.com/office/officeart/2016/7/layout/VerticalDownArrowProcess"/>
    <dgm:cxn modelId="{968F7E39-CCE4-40A1-8A13-6173AF20CD86}" srcId="{13C6D159-1A24-47D2-A8DB-D4F2E66AD1F8}" destId="{BAC3847A-5EF0-424C-A9D9-937CC45AA5B3}" srcOrd="3" destOrd="0" parTransId="{91948B2D-C291-4C62-9413-C40E06E526A0}" sibTransId="{692DB50C-2B56-4D80-A07B-C14A919815A5}"/>
    <dgm:cxn modelId="{E06A9EA4-4B96-40AE-B9BA-A470903B7381}" srcId="{5C9EAFC9-9E82-46AC-B4CC-F56238D31C31}" destId="{98A9F1D0-415C-49FF-9889-CAE92A7EEE38}" srcOrd="0" destOrd="0" parTransId="{82035996-967F-461F-A62E-08013975CDB8}" sibTransId="{C1A24984-3D52-4AB4-9202-61C75B5E8AC6}"/>
    <dgm:cxn modelId="{D4289DD0-B52C-443F-AA5B-038CEA848030}" type="presOf" srcId="{0F82A671-CAE3-493F-A27C-653F1CFE4194}" destId="{D1A3E2BE-AC26-45FF-9F97-CBD7B1D91507}" srcOrd="0" destOrd="0" presId="urn:microsoft.com/office/officeart/2016/7/layout/VerticalDownArrowProcess"/>
    <dgm:cxn modelId="{68090070-DB53-4A45-8E66-D1632536707E}" srcId="{13C6D159-1A24-47D2-A8DB-D4F2E66AD1F8}" destId="{5C9EAFC9-9E82-46AC-B4CC-F56238D31C31}" srcOrd="5" destOrd="0" parTransId="{8E7B1CB6-04BA-456C-9DCE-77EFAA77CF35}" sibTransId="{19BF1DE1-DB21-4EB9-B62D-39BC4B10C7FC}"/>
    <dgm:cxn modelId="{239739DB-9F55-4CF6-897E-E94A5EFE77D9}" srcId="{13C6D159-1A24-47D2-A8DB-D4F2E66AD1F8}" destId="{BEFB69F3-E2C9-45D8-A3CD-093F3582A75C}" srcOrd="2" destOrd="0" parTransId="{C8738EA1-44DE-49BE-9D4D-668311B29866}" sibTransId="{1EC0F92F-FC14-4BDD-B27F-320CED2F1008}"/>
    <dgm:cxn modelId="{BAE78305-C9FE-4D76-B42E-AB906E424887}" srcId="{BAC3847A-5EF0-424C-A9D9-937CC45AA5B3}" destId="{C0282442-DAC0-4B97-9D00-B30E6E7679A7}" srcOrd="0" destOrd="0" parTransId="{57964F1D-92C2-46D0-9483-863A0F190B4D}" sibTransId="{C2886E12-83CB-495A-AFC9-664AC43B3A4B}"/>
    <dgm:cxn modelId="{1500BD95-1249-4932-A2D8-C8CD35B554CA}" srcId="{09D83448-0287-496B-A413-00C5C4A9A51C}" destId="{2749F744-3238-4C64-9F54-3273B5EFD7FF}" srcOrd="0" destOrd="0" parTransId="{E210AD28-4057-460D-B6C2-AB325DDA4D2F}" sibTransId="{367DB2B6-7701-4456-AC40-13A16BA99F5C}"/>
    <dgm:cxn modelId="{DDE9609D-F73E-4290-939F-A3A4B8296AB6}" srcId="{13C6D159-1A24-47D2-A8DB-D4F2E66AD1F8}" destId="{E2AA8724-D1D1-4880-B0CC-B30A6EBC73F1}" srcOrd="4" destOrd="0" parTransId="{806F1A23-EFD8-4799-AAD5-3F0A9BAC7025}" sibTransId="{342F2841-0819-4C81-9B04-4C2643759D79}"/>
    <dgm:cxn modelId="{C39B994D-A63F-45D2-AB43-A9B620A9E238}" type="presOf" srcId="{C0282442-DAC0-4B97-9D00-B30E6E7679A7}" destId="{6CB2FDAA-5353-426F-A9EE-B4241039FE4D}" srcOrd="0" destOrd="0" presId="urn:microsoft.com/office/officeart/2016/7/layout/VerticalDownArrowProcess"/>
    <dgm:cxn modelId="{DA5CBC10-C10D-429E-9F70-9E458AE03D0A}" srcId="{D986EB8C-ECBC-4C69-B4F0-465701A8BFDD}" destId="{3D405232-5CC2-4B3D-8734-9791CED51B8C}" srcOrd="0" destOrd="0" parTransId="{57061EA8-0075-4B2D-9EBD-2622A53C95DD}" sibTransId="{3D195EE8-3747-439B-B0FC-AE8AC5F700DA}"/>
    <dgm:cxn modelId="{14460C29-E32F-4170-B311-E07522C2EDEB}" type="presOf" srcId="{9E982A9A-942D-4CBD-89E3-4F4E37776003}" destId="{5EA7FCE1-EC86-43B8-966D-A083D94C7282}" srcOrd="1" destOrd="0" presId="urn:microsoft.com/office/officeart/2016/7/layout/VerticalDownArrowProcess"/>
    <dgm:cxn modelId="{C5DE74D1-D0FB-4B0C-A954-7F6A8E56DA56}" type="presOf" srcId="{2749F744-3238-4C64-9F54-3273B5EFD7FF}" destId="{9E895BE2-C007-4910-ACA1-40E3CC806D2D}" srcOrd="0" destOrd="0" presId="urn:microsoft.com/office/officeart/2016/7/layout/VerticalDownArrowProcess"/>
    <dgm:cxn modelId="{72C0B43D-0F67-4E49-87D5-F0BC1473B796}" type="presOf" srcId="{E2AA8724-D1D1-4880-B0CC-B30A6EBC73F1}" destId="{93D72C48-68B7-4806-A6BC-96E51E4DBDE4}" srcOrd="1" destOrd="0" presId="urn:microsoft.com/office/officeart/2016/7/layout/VerticalDownArrowProcess"/>
    <dgm:cxn modelId="{E2CF7566-9302-475E-9F5D-EF7DB17D82F2}" type="presOf" srcId="{D986EB8C-ECBC-4C69-B4F0-465701A8BFDD}" destId="{EDEB0C06-206C-4219-9BA5-323B28B5BAA3}" srcOrd="0" destOrd="0" presId="urn:microsoft.com/office/officeart/2016/7/layout/VerticalDownArrowProcess"/>
    <dgm:cxn modelId="{1CA52517-0757-43C6-AF3C-1409BD6EEE3E}" type="presOf" srcId="{9E982A9A-942D-4CBD-89E3-4F4E37776003}" destId="{B3B9D7C0-9475-41F7-BECF-865B2E3A7B20}" srcOrd="0" destOrd="0" presId="urn:microsoft.com/office/officeart/2016/7/layout/VerticalDownArrowProcess"/>
    <dgm:cxn modelId="{B93AA744-DDB0-4414-B9F0-335FF6BC8EE5}" srcId="{E2AA8724-D1D1-4880-B0CC-B30A6EBC73F1}" destId="{A123C709-D80E-478A-8DCA-DAF8FC505043}" srcOrd="0" destOrd="0" parTransId="{E4FF3EAC-EE0B-43C1-8156-1ED82D02CAFF}" sibTransId="{DF5A9CA3-A644-4762-BC92-76CA11928DF4}"/>
    <dgm:cxn modelId="{06D17B0F-2B2F-40D7-8585-EBE420B3636B}" type="presOf" srcId="{07967E4A-6F83-40F5-94A0-D2DC71C85578}" destId="{BF397194-BC89-464E-A8D8-551127D20259}" srcOrd="0" destOrd="0" presId="urn:microsoft.com/office/officeart/2016/7/layout/VerticalDownArrowProcess"/>
    <dgm:cxn modelId="{A91A702B-EA95-46A8-9FC8-36831CAB772B}" srcId="{13C6D159-1A24-47D2-A8DB-D4F2E66AD1F8}" destId="{09D83448-0287-496B-A413-00C5C4A9A51C}" srcOrd="1" destOrd="0" parTransId="{C6BB1CA0-B84D-4AC7-BE65-A4CB77C02152}" sibTransId="{97A189FB-ADD6-4C06-A133-3B7D7666DAB0}"/>
    <dgm:cxn modelId="{BDCF0732-50EE-423C-A4CA-70933F388198}" type="presOf" srcId="{09D83448-0287-496B-A413-00C5C4A9A51C}" destId="{706A08B0-5550-4E3C-83E2-6432319870F3}" srcOrd="0" destOrd="0" presId="urn:microsoft.com/office/officeart/2016/7/layout/VerticalDownArrowProcess"/>
    <dgm:cxn modelId="{463DA5FC-15F3-4FA7-9533-47AE24D2C1BA}" type="presOf" srcId="{09D83448-0287-496B-A413-00C5C4A9A51C}" destId="{0111CB44-D60F-4468-91A8-1C731BAAA16D}" srcOrd="1" destOrd="0" presId="urn:microsoft.com/office/officeart/2016/7/layout/VerticalDownArrowProcess"/>
    <dgm:cxn modelId="{8041CE3C-FC7D-4EFB-8AC4-07BAC1A85863}" type="presOf" srcId="{13C6D159-1A24-47D2-A8DB-D4F2E66AD1F8}" destId="{7D0F076E-4A90-4EE5-B220-0657E99BC8D5}" srcOrd="0" destOrd="0" presId="urn:microsoft.com/office/officeart/2016/7/layout/VerticalDownArrowProcess"/>
    <dgm:cxn modelId="{E0D31E83-932D-48B0-B7A0-84CB5214D33B}" srcId="{9E982A9A-942D-4CBD-89E3-4F4E37776003}" destId="{07967E4A-6F83-40F5-94A0-D2DC71C85578}" srcOrd="0" destOrd="0" parTransId="{9350F8B5-FC0B-422D-9003-881761E3257F}" sibTransId="{C5E45C23-D327-4879-8508-25492D67051B}"/>
    <dgm:cxn modelId="{09887711-6E9E-47CE-8031-57EB007A0977}" srcId="{13C6D159-1A24-47D2-A8DB-D4F2E66AD1F8}" destId="{D986EB8C-ECBC-4C69-B4F0-465701A8BFDD}" srcOrd="6" destOrd="0" parTransId="{1BFB4AA5-7E3D-4959-AE45-D0EEDE92871D}" sibTransId="{C4048A84-7D56-4D07-B594-F22A29B48508}"/>
    <dgm:cxn modelId="{845B3163-69EF-437D-B6A0-8692E0F40DA4}" type="presOf" srcId="{5C9EAFC9-9E82-46AC-B4CC-F56238D31C31}" destId="{3BCFEC25-1426-4EC8-BF5A-E8BE0B6B70D4}" srcOrd="0" destOrd="0" presId="urn:microsoft.com/office/officeart/2016/7/layout/VerticalDownArrowProcess"/>
    <dgm:cxn modelId="{703D43BC-B99A-4977-91C1-2AEE26D3C413}" srcId="{BEFB69F3-E2C9-45D8-A3CD-093F3582A75C}" destId="{0F82A671-CAE3-493F-A27C-653F1CFE4194}" srcOrd="0" destOrd="0" parTransId="{230A8041-FE9D-4B52-833F-25FA49D5EDA8}" sibTransId="{A7F440B6-622B-466C-B43C-86A626BE6F39}"/>
    <dgm:cxn modelId="{244ACB26-57E6-4185-A8A7-2F77BB3F2948}" type="presOf" srcId="{BAC3847A-5EF0-424C-A9D9-937CC45AA5B3}" destId="{C126B40E-26A7-45B5-801C-736D2D03D7E2}" srcOrd="1" destOrd="0" presId="urn:microsoft.com/office/officeart/2016/7/layout/VerticalDownArrowProcess"/>
    <dgm:cxn modelId="{DE20988D-E278-46BA-83E7-7F3E6A716410}" type="presOf" srcId="{5C9EAFC9-9E82-46AC-B4CC-F56238D31C31}" destId="{A41B6A95-B535-4648-BB55-D82520A7AB38}" srcOrd="1" destOrd="0" presId="urn:microsoft.com/office/officeart/2016/7/layout/VerticalDownArrowProcess"/>
    <dgm:cxn modelId="{866B6AE3-10AA-48E0-B754-406AFF42DAF7}" type="presOf" srcId="{A123C709-D80E-478A-8DCA-DAF8FC505043}" destId="{526BDAC9-058D-4659-BDB5-A1C7215770E4}" srcOrd="0" destOrd="0" presId="urn:microsoft.com/office/officeart/2016/7/layout/VerticalDownArrowProcess"/>
    <dgm:cxn modelId="{EA301CF5-35A7-4636-A5A8-161FB1CDFEFC}" type="presOf" srcId="{BEFB69F3-E2C9-45D8-A3CD-093F3582A75C}" destId="{247FEC2D-0B05-4E39-9588-FB6A691316E1}" srcOrd="1" destOrd="0" presId="urn:microsoft.com/office/officeart/2016/7/layout/VerticalDownArrowProcess"/>
    <dgm:cxn modelId="{5EC82D9D-A0C8-4383-882B-DA27B1CD0342}" type="presOf" srcId="{BEFB69F3-E2C9-45D8-A3CD-093F3582A75C}" destId="{0866E07C-C470-4BC8-9C25-DC39A7EDA76E}" srcOrd="0" destOrd="0" presId="urn:microsoft.com/office/officeart/2016/7/layout/VerticalDownArrowProcess"/>
    <dgm:cxn modelId="{FBF8584B-D5BD-4EDC-B6A5-25438018B47C}" type="presOf" srcId="{BAC3847A-5EF0-424C-A9D9-937CC45AA5B3}" destId="{EA145178-79DD-4F3F-8EBF-2F329C0D6218}" srcOrd="0" destOrd="0" presId="urn:microsoft.com/office/officeart/2016/7/layout/VerticalDownArrowProcess"/>
    <dgm:cxn modelId="{24490342-9452-4FC8-9EAF-E964162F7CE3}" type="presParOf" srcId="{7D0F076E-4A90-4EE5-B220-0657E99BC8D5}" destId="{411A1D00-CAB7-4AF0-975A-2C1166C1EDB9}" srcOrd="0" destOrd="0" presId="urn:microsoft.com/office/officeart/2016/7/layout/VerticalDownArrowProcess"/>
    <dgm:cxn modelId="{EDC174A3-A36A-43DB-8809-73201D56C41D}" type="presParOf" srcId="{411A1D00-CAB7-4AF0-975A-2C1166C1EDB9}" destId="{EDEB0C06-206C-4219-9BA5-323B28B5BAA3}" srcOrd="0" destOrd="0" presId="urn:microsoft.com/office/officeart/2016/7/layout/VerticalDownArrowProcess"/>
    <dgm:cxn modelId="{D04F6599-CAB8-4592-8F47-5193F869DACB}" type="presParOf" srcId="{411A1D00-CAB7-4AF0-975A-2C1166C1EDB9}" destId="{A5D7B648-5D43-4F50-B41D-6BAE6CF6FE37}" srcOrd="1" destOrd="0" presId="urn:microsoft.com/office/officeart/2016/7/layout/VerticalDownArrowProcess"/>
    <dgm:cxn modelId="{2E6C059C-B72A-464E-BA90-F0CE6F0AA188}" type="presParOf" srcId="{7D0F076E-4A90-4EE5-B220-0657E99BC8D5}" destId="{732A3694-2B6E-427D-B6C8-D6BFB8C9259F}" srcOrd="1" destOrd="0" presId="urn:microsoft.com/office/officeart/2016/7/layout/VerticalDownArrowProcess"/>
    <dgm:cxn modelId="{2B9A6B18-E35B-4EBF-A331-169EB99C86DD}" type="presParOf" srcId="{7D0F076E-4A90-4EE5-B220-0657E99BC8D5}" destId="{75BF45C4-8720-4398-819D-32699B2D10B3}" srcOrd="2" destOrd="0" presId="urn:microsoft.com/office/officeart/2016/7/layout/VerticalDownArrowProcess"/>
    <dgm:cxn modelId="{FBC5F1B0-696A-4A84-9FD1-8149778C36EE}" type="presParOf" srcId="{75BF45C4-8720-4398-819D-32699B2D10B3}" destId="{3BCFEC25-1426-4EC8-BF5A-E8BE0B6B70D4}" srcOrd="0" destOrd="0" presId="urn:microsoft.com/office/officeart/2016/7/layout/VerticalDownArrowProcess"/>
    <dgm:cxn modelId="{2ECF9252-30E7-42F5-B0F2-5B4F6A430770}" type="presParOf" srcId="{75BF45C4-8720-4398-819D-32699B2D10B3}" destId="{A41B6A95-B535-4648-BB55-D82520A7AB38}" srcOrd="1" destOrd="0" presId="urn:microsoft.com/office/officeart/2016/7/layout/VerticalDownArrowProcess"/>
    <dgm:cxn modelId="{539B3B4C-F209-42DB-A230-37013135F844}" type="presParOf" srcId="{75BF45C4-8720-4398-819D-32699B2D10B3}" destId="{FEED8D01-8C5A-4E0F-BE05-6AC20A43373E}" srcOrd="2" destOrd="0" presId="urn:microsoft.com/office/officeart/2016/7/layout/VerticalDownArrowProcess"/>
    <dgm:cxn modelId="{8B1C554E-1137-48E2-A5C2-22FC377A5649}" type="presParOf" srcId="{7D0F076E-4A90-4EE5-B220-0657E99BC8D5}" destId="{0D49B25E-B8BA-4EC3-A6D1-E81840E5B85D}" srcOrd="3" destOrd="0" presId="urn:microsoft.com/office/officeart/2016/7/layout/VerticalDownArrowProcess"/>
    <dgm:cxn modelId="{7334FAAD-0093-440F-932A-33D55C6DDFFA}" type="presParOf" srcId="{7D0F076E-4A90-4EE5-B220-0657E99BC8D5}" destId="{BC5CE178-9914-4632-BE7E-B84489B9077A}" srcOrd="4" destOrd="0" presId="urn:microsoft.com/office/officeart/2016/7/layout/VerticalDownArrowProcess"/>
    <dgm:cxn modelId="{4E3AA1AE-7DC0-4F6A-839C-D6515C826713}" type="presParOf" srcId="{BC5CE178-9914-4632-BE7E-B84489B9077A}" destId="{C1AF7B87-D3D0-4600-BF23-44BEEC4C1CB9}" srcOrd="0" destOrd="0" presId="urn:microsoft.com/office/officeart/2016/7/layout/VerticalDownArrowProcess"/>
    <dgm:cxn modelId="{304168F1-20FC-4468-BF98-F22C2903FC02}" type="presParOf" srcId="{BC5CE178-9914-4632-BE7E-B84489B9077A}" destId="{93D72C48-68B7-4806-A6BC-96E51E4DBDE4}" srcOrd="1" destOrd="0" presId="urn:microsoft.com/office/officeart/2016/7/layout/VerticalDownArrowProcess"/>
    <dgm:cxn modelId="{C13176FF-8458-4674-8E81-8531F8B62E0C}" type="presParOf" srcId="{BC5CE178-9914-4632-BE7E-B84489B9077A}" destId="{526BDAC9-058D-4659-BDB5-A1C7215770E4}" srcOrd="2" destOrd="0" presId="urn:microsoft.com/office/officeart/2016/7/layout/VerticalDownArrowProcess"/>
    <dgm:cxn modelId="{FCD2D76B-37F3-473E-9097-40269B4C502A}" type="presParOf" srcId="{7D0F076E-4A90-4EE5-B220-0657E99BC8D5}" destId="{0D01CDBE-A994-4E9F-99E2-F1B64B31C340}" srcOrd="5" destOrd="0" presId="urn:microsoft.com/office/officeart/2016/7/layout/VerticalDownArrowProcess"/>
    <dgm:cxn modelId="{9D792C13-0B9A-44A0-BEF0-3772E201B777}" type="presParOf" srcId="{7D0F076E-4A90-4EE5-B220-0657E99BC8D5}" destId="{FB192864-FBA5-4C1F-9F8D-A2FE5B18F332}" srcOrd="6" destOrd="0" presId="urn:microsoft.com/office/officeart/2016/7/layout/VerticalDownArrowProcess"/>
    <dgm:cxn modelId="{B546C797-C4B6-4C69-8201-8ABC64AA5A1A}" type="presParOf" srcId="{FB192864-FBA5-4C1F-9F8D-A2FE5B18F332}" destId="{EA145178-79DD-4F3F-8EBF-2F329C0D6218}" srcOrd="0" destOrd="0" presId="urn:microsoft.com/office/officeart/2016/7/layout/VerticalDownArrowProcess"/>
    <dgm:cxn modelId="{85F1B1F9-6786-40FE-B88C-C56226DE7883}" type="presParOf" srcId="{FB192864-FBA5-4C1F-9F8D-A2FE5B18F332}" destId="{C126B40E-26A7-45B5-801C-736D2D03D7E2}" srcOrd="1" destOrd="0" presId="urn:microsoft.com/office/officeart/2016/7/layout/VerticalDownArrowProcess"/>
    <dgm:cxn modelId="{DCBF7468-E759-4E12-85C8-8DB17584A4D7}" type="presParOf" srcId="{FB192864-FBA5-4C1F-9F8D-A2FE5B18F332}" destId="{6CB2FDAA-5353-426F-A9EE-B4241039FE4D}" srcOrd="2" destOrd="0" presId="urn:microsoft.com/office/officeart/2016/7/layout/VerticalDownArrowProcess"/>
    <dgm:cxn modelId="{22E43E1E-3906-4543-9686-8C3F294BF0EA}" type="presParOf" srcId="{7D0F076E-4A90-4EE5-B220-0657E99BC8D5}" destId="{B2D9CA2D-0C0B-47EC-BE0C-0FDD804D9E60}" srcOrd="7" destOrd="0" presId="urn:microsoft.com/office/officeart/2016/7/layout/VerticalDownArrowProcess"/>
    <dgm:cxn modelId="{C25EB10A-1C65-49D8-B196-D6B446009C4B}" type="presParOf" srcId="{7D0F076E-4A90-4EE5-B220-0657E99BC8D5}" destId="{90D7085E-8E04-457F-AB47-A235FD3EFA9C}" srcOrd="8" destOrd="0" presId="urn:microsoft.com/office/officeart/2016/7/layout/VerticalDownArrowProcess"/>
    <dgm:cxn modelId="{DA490DB2-7610-48D7-B024-29C7A4FF364D}" type="presParOf" srcId="{90D7085E-8E04-457F-AB47-A235FD3EFA9C}" destId="{0866E07C-C470-4BC8-9C25-DC39A7EDA76E}" srcOrd="0" destOrd="0" presId="urn:microsoft.com/office/officeart/2016/7/layout/VerticalDownArrowProcess"/>
    <dgm:cxn modelId="{9A8251E8-0798-4466-9064-5430708D54D4}" type="presParOf" srcId="{90D7085E-8E04-457F-AB47-A235FD3EFA9C}" destId="{247FEC2D-0B05-4E39-9588-FB6A691316E1}" srcOrd="1" destOrd="0" presId="urn:microsoft.com/office/officeart/2016/7/layout/VerticalDownArrowProcess"/>
    <dgm:cxn modelId="{6EBFC3C6-56B7-437D-A005-E56AADA4C598}" type="presParOf" srcId="{90D7085E-8E04-457F-AB47-A235FD3EFA9C}" destId="{D1A3E2BE-AC26-45FF-9F97-CBD7B1D91507}" srcOrd="2" destOrd="0" presId="urn:microsoft.com/office/officeart/2016/7/layout/VerticalDownArrowProcess"/>
    <dgm:cxn modelId="{BCD5B682-EF6F-429D-B6DF-2C56F6DF0369}" type="presParOf" srcId="{7D0F076E-4A90-4EE5-B220-0657E99BC8D5}" destId="{9BC3C851-4BB9-47A4-A35E-504D09394EC6}" srcOrd="9" destOrd="0" presId="urn:microsoft.com/office/officeart/2016/7/layout/VerticalDownArrowProcess"/>
    <dgm:cxn modelId="{BD701F40-2BCB-4F5A-A3CC-32B8D3D8A889}" type="presParOf" srcId="{7D0F076E-4A90-4EE5-B220-0657E99BC8D5}" destId="{573AC975-007D-4C1F-AFEE-44D8965D0857}" srcOrd="10" destOrd="0" presId="urn:microsoft.com/office/officeart/2016/7/layout/VerticalDownArrowProcess"/>
    <dgm:cxn modelId="{35B34E9F-B9E5-4130-9865-F52C22B1F04C}" type="presParOf" srcId="{573AC975-007D-4C1F-AFEE-44D8965D0857}" destId="{706A08B0-5550-4E3C-83E2-6432319870F3}" srcOrd="0" destOrd="0" presId="urn:microsoft.com/office/officeart/2016/7/layout/VerticalDownArrowProcess"/>
    <dgm:cxn modelId="{09302136-7409-4ED2-94A2-62277A49D1DD}" type="presParOf" srcId="{573AC975-007D-4C1F-AFEE-44D8965D0857}" destId="{0111CB44-D60F-4468-91A8-1C731BAAA16D}" srcOrd="1" destOrd="0" presId="urn:microsoft.com/office/officeart/2016/7/layout/VerticalDownArrowProcess"/>
    <dgm:cxn modelId="{00C33BFC-16AD-4D12-A60E-F61A4BBA67D9}" type="presParOf" srcId="{573AC975-007D-4C1F-AFEE-44D8965D0857}" destId="{9E895BE2-C007-4910-ACA1-40E3CC806D2D}" srcOrd="2" destOrd="0" presId="urn:microsoft.com/office/officeart/2016/7/layout/VerticalDownArrowProcess"/>
    <dgm:cxn modelId="{E6D93CD2-794A-47A1-8A10-6BE135036040}" type="presParOf" srcId="{7D0F076E-4A90-4EE5-B220-0657E99BC8D5}" destId="{BF4475F8-21AA-4265-9B37-82A9E8F6243B}" srcOrd="11" destOrd="0" presId="urn:microsoft.com/office/officeart/2016/7/layout/VerticalDownArrowProcess"/>
    <dgm:cxn modelId="{6283D60F-CA09-4A88-8432-872A4B133E1D}" type="presParOf" srcId="{7D0F076E-4A90-4EE5-B220-0657E99BC8D5}" destId="{2133AEA0-00A4-49B3-93CB-A7E5EEFA489E}" srcOrd="12" destOrd="0" presId="urn:microsoft.com/office/officeart/2016/7/layout/VerticalDownArrowProcess"/>
    <dgm:cxn modelId="{6608D39A-0022-46E6-930A-862B43B7F66C}" type="presParOf" srcId="{2133AEA0-00A4-49B3-93CB-A7E5EEFA489E}" destId="{B3B9D7C0-9475-41F7-BECF-865B2E3A7B20}" srcOrd="0" destOrd="0" presId="urn:microsoft.com/office/officeart/2016/7/layout/VerticalDownArrowProcess"/>
    <dgm:cxn modelId="{437166EF-B422-4164-86B8-52792DA3F25D}" type="presParOf" srcId="{2133AEA0-00A4-49B3-93CB-A7E5EEFA489E}" destId="{5EA7FCE1-EC86-43B8-966D-A083D94C7282}" srcOrd="1" destOrd="0" presId="urn:microsoft.com/office/officeart/2016/7/layout/VerticalDownArrowProcess"/>
    <dgm:cxn modelId="{CE875D5C-2F5D-4844-B654-7BB1DEBC6844}" type="presParOf" srcId="{2133AEA0-00A4-49B3-93CB-A7E5EEFA489E}" destId="{BF397194-BC89-464E-A8D8-551127D20259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B0C06-206C-4219-9BA5-323B28B5BAA3}">
      <dsp:nvSpPr>
        <dsp:cNvPr id="0" name=""/>
        <dsp:cNvSpPr/>
      </dsp:nvSpPr>
      <dsp:spPr>
        <a:xfrm>
          <a:off x="0" y="3922021"/>
          <a:ext cx="1667510" cy="429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93" tIns="92456" rIns="118593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Attend Events</a:t>
          </a:r>
        </a:p>
      </dsp:txBody>
      <dsp:txXfrm>
        <a:off x="0" y="3922021"/>
        <a:ext cx="1667510" cy="429184"/>
      </dsp:txXfrm>
    </dsp:sp>
    <dsp:sp modelId="{A5D7B648-5D43-4F50-B41D-6BAE6CF6FE37}">
      <dsp:nvSpPr>
        <dsp:cNvPr id="0" name=""/>
        <dsp:cNvSpPr/>
      </dsp:nvSpPr>
      <dsp:spPr>
        <a:xfrm>
          <a:off x="1667509" y="3922021"/>
          <a:ext cx="5002530" cy="4291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75" tIns="139700" rIns="101475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Attend some events at the new community</a:t>
          </a:r>
        </a:p>
      </dsp:txBody>
      <dsp:txXfrm>
        <a:off x="1667509" y="3922021"/>
        <a:ext cx="5002530" cy="429184"/>
      </dsp:txXfrm>
    </dsp:sp>
    <dsp:sp modelId="{A41B6A95-B535-4648-BB55-D82520A7AB38}">
      <dsp:nvSpPr>
        <dsp:cNvPr id="0" name=""/>
        <dsp:cNvSpPr/>
      </dsp:nvSpPr>
      <dsp:spPr>
        <a:xfrm rot="10800000">
          <a:off x="0" y="3268373"/>
          <a:ext cx="1667510" cy="66008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93" tIns="92456" rIns="118593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Move Manager</a:t>
          </a:r>
        </a:p>
      </dsp:txBody>
      <dsp:txXfrm rot="-10800000">
        <a:off x="0" y="3268373"/>
        <a:ext cx="1667510" cy="429055"/>
      </dsp:txXfrm>
    </dsp:sp>
    <dsp:sp modelId="{FEED8D01-8C5A-4E0F-BE05-6AC20A43373E}">
      <dsp:nvSpPr>
        <dsp:cNvPr id="0" name=""/>
        <dsp:cNvSpPr/>
      </dsp:nvSpPr>
      <dsp:spPr>
        <a:xfrm>
          <a:off x="1667509" y="3268373"/>
          <a:ext cx="5002530" cy="429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75" tIns="139700" rIns="101475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Consider using a senior moving specialist</a:t>
          </a:r>
        </a:p>
      </dsp:txBody>
      <dsp:txXfrm>
        <a:off x="1667509" y="3268373"/>
        <a:ext cx="5002530" cy="429055"/>
      </dsp:txXfrm>
    </dsp:sp>
    <dsp:sp modelId="{93D72C48-68B7-4806-A6BC-96E51E4DBDE4}">
      <dsp:nvSpPr>
        <dsp:cNvPr id="0" name=""/>
        <dsp:cNvSpPr/>
      </dsp:nvSpPr>
      <dsp:spPr>
        <a:xfrm rot="10800000">
          <a:off x="0" y="2614724"/>
          <a:ext cx="1667510" cy="66008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93" tIns="92456" rIns="118593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Floor Plan Layout</a:t>
          </a:r>
        </a:p>
      </dsp:txBody>
      <dsp:txXfrm rot="-10800000">
        <a:off x="0" y="2614724"/>
        <a:ext cx="1667510" cy="429055"/>
      </dsp:txXfrm>
    </dsp:sp>
    <dsp:sp modelId="{526BDAC9-058D-4659-BDB5-A1C7215770E4}">
      <dsp:nvSpPr>
        <dsp:cNvPr id="0" name=""/>
        <dsp:cNvSpPr/>
      </dsp:nvSpPr>
      <dsp:spPr>
        <a:xfrm>
          <a:off x="1667509" y="2614724"/>
          <a:ext cx="5002530" cy="429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75" tIns="139700" rIns="101475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Get the dimensions and floorplan of their new unit</a:t>
          </a:r>
        </a:p>
      </dsp:txBody>
      <dsp:txXfrm>
        <a:off x="1667509" y="2614724"/>
        <a:ext cx="5002530" cy="429055"/>
      </dsp:txXfrm>
    </dsp:sp>
    <dsp:sp modelId="{C126B40E-26A7-45B5-801C-736D2D03D7E2}">
      <dsp:nvSpPr>
        <dsp:cNvPr id="0" name=""/>
        <dsp:cNvSpPr/>
      </dsp:nvSpPr>
      <dsp:spPr>
        <a:xfrm rot="10800000">
          <a:off x="0" y="1961076"/>
          <a:ext cx="1667510" cy="66008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93" tIns="92456" rIns="118593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Change Address</a:t>
          </a:r>
        </a:p>
      </dsp:txBody>
      <dsp:txXfrm rot="-10800000">
        <a:off x="0" y="1961076"/>
        <a:ext cx="1667510" cy="429055"/>
      </dsp:txXfrm>
    </dsp:sp>
    <dsp:sp modelId="{6CB2FDAA-5353-426F-A9EE-B4241039FE4D}">
      <dsp:nvSpPr>
        <dsp:cNvPr id="0" name=""/>
        <dsp:cNvSpPr/>
      </dsp:nvSpPr>
      <dsp:spPr>
        <a:xfrm>
          <a:off x="1667509" y="1961076"/>
          <a:ext cx="5002530" cy="429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75" tIns="139700" rIns="101475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Fill out a change of address form</a:t>
          </a:r>
        </a:p>
      </dsp:txBody>
      <dsp:txXfrm>
        <a:off x="1667509" y="1961076"/>
        <a:ext cx="5002530" cy="429055"/>
      </dsp:txXfrm>
    </dsp:sp>
    <dsp:sp modelId="{247FEC2D-0B05-4E39-9588-FB6A691316E1}">
      <dsp:nvSpPr>
        <dsp:cNvPr id="0" name=""/>
        <dsp:cNvSpPr/>
      </dsp:nvSpPr>
      <dsp:spPr>
        <a:xfrm rot="10800000">
          <a:off x="0" y="1307428"/>
          <a:ext cx="1667510" cy="66008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93" tIns="92456" rIns="118593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Discuss House</a:t>
          </a:r>
        </a:p>
      </dsp:txBody>
      <dsp:txXfrm rot="-10800000">
        <a:off x="0" y="1307428"/>
        <a:ext cx="1667510" cy="429055"/>
      </dsp:txXfrm>
    </dsp:sp>
    <dsp:sp modelId="{D1A3E2BE-AC26-45FF-9F97-CBD7B1D91507}">
      <dsp:nvSpPr>
        <dsp:cNvPr id="0" name=""/>
        <dsp:cNvSpPr/>
      </dsp:nvSpPr>
      <dsp:spPr>
        <a:xfrm>
          <a:off x="1667509" y="1307428"/>
          <a:ext cx="5002530" cy="429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75" tIns="139700" rIns="101475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Talk about what to do with the house</a:t>
          </a:r>
        </a:p>
      </dsp:txBody>
      <dsp:txXfrm>
        <a:off x="1667509" y="1307428"/>
        <a:ext cx="5002530" cy="429055"/>
      </dsp:txXfrm>
    </dsp:sp>
    <dsp:sp modelId="{0111CB44-D60F-4468-91A8-1C731BAAA16D}">
      <dsp:nvSpPr>
        <dsp:cNvPr id="0" name=""/>
        <dsp:cNvSpPr/>
      </dsp:nvSpPr>
      <dsp:spPr>
        <a:xfrm rot="10800000">
          <a:off x="0" y="653780"/>
          <a:ext cx="1667510" cy="66008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93" tIns="92456" rIns="118593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Personal Paperwork</a:t>
          </a:r>
        </a:p>
      </dsp:txBody>
      <dsp:txXfrm rot="-10800000">
        <a:off x="0" y="653780"/>
        <a:ext cx="1667510" cy="429055"/>
      </dsp:txXfrm>
    </dsp:sp>
    <dsp:sp modelId="{9E895BE2-C007-4910-ACA1-40E3CC806D2D}">
      <dsp:nvSpPr>
        <dsp:cNvPr id="0" name=""/>
        <dsp:cNvSpPr/>
      </dsp:nvSpPr>
      <dsp:spPr>
        <a:xfrm>
          <a:off x="1667509" y="653780"/>
          <a:ext cx="5002530" cy="429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75" tIns="139700" rIns="101475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Talk about and sign personal paperwork</a:t>
          </a:r>
        </a:p>
      </dsp:txBody>
      <dsp:txXfrm>
        <a:off x="1667509" y="653780"/>
        <a:ext cx="5002530" cy="429055"/>
      </dsp:txXfrm>
    </dsp:sp>
    <dsp:sp modelId="{5EA7FCE1-EC86-43B8-966D-A083D94C7282}">
      <dsp:nvSpPr>
        <dsp:cNvPr id="0" name=""/>
        <dsp:cNvSpPr/>
      </dsp:nvSpPr>
      <dsp:spPr>
        <a:xfrm rot="10800000">
          <a:off x="0" y="131"/>
          <a:ext cx="1667510" cy="66008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593" tIns="92456" rIns="118593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Doctor Visit</a:t>
          </a:r>
        </a:p>
      </dsp:txBody>
      <dsp:txXfrm rot="-10800000">
        <a:off x="0" y="131"/>
        <a:ext cx="1667510" cy="429055"/>
      </dsp:txXfrm>
    </dsp:sp>
    <dsp:sp modelId="{BF397194-BC89-464E-A8D8-551127D20259}">
      <dsp:nvSpPr>
        <dsp:cNvPr id="0" name=""/>
        <dsp:cNvSpPr/>
      </dsp:nvSpPr>
      <dsp:spPr>
        <a:xfrm>
          <a:off x="1667509" y="131"/>
          <a:ext cx="5002530" cy="4290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75" tIns="139700" rIns="101475" bIns="13970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Make an appointment with Mom or Dad's primary doctor</a:t>
          </a:r>
        </a:p>
      </dsp:txBody>
      <dsp:txXfrm>
        <a:off x="1667509" y="131"/>
        <a:ext cx="5002530" cy="429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648350-7BE4-4D93-BEB5-518E5098B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545213-53D7-4C91-BFB9-F7403CB7E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A343DB-FBF0-4D00-8F30-1DFFBCDFD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5D5-F783-4675-80FF-7259B531969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5294E3-621F-4741-96E8-10B816CB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B1888F-063F-4997-AEC7-E1C751A9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348A-1899-4EEF-8131-FA0A9BAA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3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69AC8A-7BF4-4DC6-B993-C472D095E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75C190-B9B7-430D-8A0B-9201B4E9B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22D3D8-6168-4114-9AE8-3347C88E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5D5-F783-4675-80FF-7259B531969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A7F14D-A683-4B83-92E7-F35B3F72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2F08D-569A-46E8-AE36-00279AB4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348A-1899-4EEF-8131-FA0A9BAA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9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44BB0E-DF82-4868-9DE0-3161B1DB6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CC5317-FCA4-4DF6-A701-E47AAF696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92008A-1483-42B3-85FF-4EE23021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5D5-F783-4675-80FF-7259B531969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712EFC-1FCC-4151-9373-19CDAD8D7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47900F-88A3-4E87-86C6-5BF9C509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348A-1899-4EEF-8131-FA0A9BAA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5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0182E-917D-49E4-809B-50B651FD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8EFBD7-4EC9-4307-8EF3-48BD764D6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A930C4-40E9-4194-9D6E-0F9F1C56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5D5-F783-4675-80FF-7259B531969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73BB4F-F6F0-4CDB-BCBF-D85BC052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029093-62D6-4521-8987-BC9C3BCC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348A-1899-4EEF-8131-FA0A9BAA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4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79AB8-D207-4922-B0B1-8BBE038F6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A7802E-DD9E-4F9B-8E34-3DA867A62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C66748-9DAE-4618-9CF3-AC4D64A9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5D5-F783-4675-80FF-7259B531969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0FFFFC-3FA3-4B66-83B3-00E69B13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604EF7-AD20-458D-B5F3-72F05FFB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348A-1899-4EEF-8131-FA0A9BAA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3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83E406-FF3B-41FD-A82A-32D6C49B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C57421-1B81-425A-946C-930685416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5569B9-5F20-4654-A0D2-FC8AB4146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C7E360-6ADC-413A-863E-1F3EDAFC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5D5-F783-4675-80FF-7259B531969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7D841E-DAD8-4A43-9169-3EEAF56E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33F18F-5B12-428E-A0A7-412E46C1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348A-1899-4EEF-8131-FA0A9BAA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9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1B13CA-E3DC-4911-A152-53F5784A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C5DEF8-3ABE-46FE-A288-E22973C0B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3520DA-CD35-44E7-BFEF-6BEF65F6E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DB91A2-71BB-416C-B12A-4DBDCC880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D69514D-8E17-4AE5-AD95-70B32A1C3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1DF395-02BC-4335-AA49-45357AD5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5D5-F783-4675-80FF-7259B531969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364214A-CBC1-4655-B984-AA0BB4B6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D042C0D-C6F6-45E4-A884-FF09B30F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348A-1899-4EEF-8131-FA0A9BAA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6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CA4C18-5E09-4094-AB81-2C24EE388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4A18E9-5939-40FB-851A-4945DD515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5D5-F783-4675-80FF-7259B531969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6D9631-A2E4-4652-9CFD-C6F4F8B9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F42466-130C-4811-89B0-C8823748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348A-1899-4EEF-8131-FA0A9BAA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4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FD73294-FA16-488D-A5C9-0983027A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5D5-F783-4675-80FF-7259B531969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46FF8F4-4F00-450A-8A9D-92B5ACDE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6396F0-2479-4288-A2B8-25215392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348A-1899-4EEF-8131-FA0A9BAA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8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064EB8-C779-465B-B95A-91B1CF56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BEE91C-8EC5-4E91-8BCA-76945BB07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65083E-6B15-4129-981B-1A12EC465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2CB457-A3CB-4C4A-B839-5C636D939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5D5-F783-4675-80FF-7259B531969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5A9DD6-5416-4F36-925E-C545565B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74BE8E-2EC3-41F7-A2C8-151CADA54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348A-1899-4EEF-8131-FA0A9BAA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0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4C2092-09ED-42B9-AF2F-546711C6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C16F1A-7956-4BCE-81CA-1C6C32238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217368-61A5-45FC-AFB8-F1324574D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FA7294-766B-49D8-8CCE-572916DD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5D5-F783-4675-80FF-7259B531969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3E754E-D4D7-4912-AFA3-A15D09E1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98E25A-541F-4C3A-8494-B39D0D05C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3348A-1899-4EEF-8131-FA0A9BAA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6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61A102-28FA-4FFC-A74B-74ED96D1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61CF68-03B5-408B-B300-70E135235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82587D-F7E1-4F33-BF8A-5FD50F96C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F5D5-F783-4675-80FF-7259B531969E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1F3787-35E6-4C96-8675-B7AA6A732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2951FA-64AC-4F4D-BB15-CCEB73FF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3348A-1899-4EEF-8131-FA0A9BAA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5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greenlivingpedia.org/Sustainable_house_design_features_checklis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enezercares.org/memory-care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Alms@Fairview.or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06163A-9603-41F7-9455-5C9C4CE45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264" y="4336437"/>
            <a:ext cx="10901471" cy="1350712"/>
          </a:xfrm>
          <a:noFill/>
        </p:spPr>
        <p:txBody>
          <a:bodyPr>
            <a:no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“Factors to Consider When Deciding to Move into Senior Living”</a:t>
            </a:r>
            <a:br>
              <a:rPr lang="en-US" sz="4800" dirty="0">
                <a:latin typeface="Century Gothic" panose="020B0502020202020204" pitchFamily="34" charset="0"/>
              </a:rPr>
            </a:br>
            <a:endParaRPr lang="en-US" sz="4800" dirty="0"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24286-FA3C-4BF6-8B2D-35D974267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140" y="5517822"/>
            <a:ext cx="11551920" cy="560388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Presented By: Anne Alms, Director of Sales and Outreach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D6EEBC-AD5B-4F92-B1E6-88D240FC2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708" y="779790"/>
            <a:ext cx="6278785" cy="2791563"/>
          </a:xfrm>
          <a:prstGeom prst="rect">
            <a:avLst/>
          </a:prstGeom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47F9675-6BCB-4FEB-A923-8FF7BB9C256B}"/>
              </a:ext>
            </a:extLst>
          </p:cNvPr>
          <p:cNvSpPr/>
          <p:nvPr/>
        </p:nvSpPr>
        <p:spPr>
          <a:xfrm>
            <a:off x="0" y="6387737"/>
            <a:ext cx="12192000" cy="470263"/>
          </a:xfrm>
          <a:prstGeom prst="rect">
            <a:avLst/>
          </a:prstGeom>
          <a:solidFill>
            <a:srgbClr val="5C705E"/>
          </a:solidFill>
          <a:ln>
            <a:solidFill>
              <a:srgbClr val="5C7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CFAAF5A-CD78-40C9-B467-0FF4060F0BE8}"/>
              </a:ext>
            </a:extLst>
          </p:cNvPr>
          <p:cNvSpPr txBox="1"/>
          <p:nvPr/>
        </p:nvSpPr>
        <p:spPr>
          <a:xfrm>
            <a:off x="169817" y="6438202"/>
            <a:ext cx="1185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1140 KENNEDY PARKWAY   |    CORALVILLE, IA    |    52241    |    STIRLINGSHIREOFCORALVILLE.COM</a:t>
            </a:r>
          </a:p>
        </p:txBody>
      </p:sp>
    </p:spTree>
    <p:extLst>
      <p:ext uri="{BB962C8B-B14F-4D97-AF65-F5344CB8AC3E}">
        <p14:creationId xmlns:p14="http://schemas.microsoft.com/office/powerpoint/2010/main" val="64854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D700CC-7544-49C4-B985-9033D7DC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What kind of “senior living” or “senior care</a:t>
            </a:r>
            <a:r>
              <a:rPr lang="en-US" sz="2800" dirty="0">
                <a:latin typeface="Century Gothic" panose="020B0502020202020204" pitchFamily="34" charset="0"/>
              </a:rPr>
              <a:t>” </a:t>
            </a:r>
            <a:r>
              <a:rPr lang="en-US" sz="2800" dirty="0" smtClean="0">
                <a:latin typeface="Century Gothic" panose="020B0502020202020204" pitchFamily="34" charset="0"/>
              </a:rPr>
              <a:t>do I</a:t>
            </a:r>
            <a:r>
              <a:rPr lang="en-US" sz="28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or </a:t>
            </a:r>
            <a:r>
              <a:rPr lang="en-US" sz="2800" dirty="0">
                <a:solidFill>
                  <a:srgbClr val="000000"/>
                </a:solidFill>
                <a:latin typeface="Century Gothic" panose="020B0502020202020204" pitchFamily="34" charset="0"/>
              </a:rPr>
              <a:t>my loved one need?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94CE26-3F38-49A7-823D-537B6925E6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8343" r="-1" b="-1"/>
          <a:stretch/>
        </p:blipFill>
        <p:spPr>
          <a:xfrm>
            <a:off x="20" y="1071409"/>
            <a:ext cx="4681162" cy="4899560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614D35-9115-4595-A797-CC9E4303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There are many different options in senior living and senior care so determining what best fits your </a:t>
            </a:r>
            <a:r>
              <a:rPr 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need</a:t>
            </a:r>
            <a:r>
              <a:rPr lang="en-US" sz="1600" b="1" dirty="0" smtClean="0">
                <a:latin typeface="Century Gothic" panose="020B0502020202020204" pitchFamily="34" charset="0"/>
              </a:rPr>
              <a:t>s</a:t>
            </a:r>
            <a:r>
              <a:rPr lang="en-US" sz="1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would be your very first step.</a:t>
            </a:r>
          </a:p>
          <a:p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Home Care</a:t>
            </a:r>
          </a:p>
          <a:p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Adult Day Programs</a:t>
            </a:r>
          </a:p>
          <a:p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Stay by the Day</a:t>
            </a:r>
          </a:p>
          <a:p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Journey Program</a:t>
            </a:r>
          </a:p>
          <a:p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Independent Living</a:t>
            </a:r>
          </a:p>
          <a:p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Cooperative Living</a:t>
            </a:r>
          </a:p>
          <a:p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Assisted Living</a:t>
            </a:r>
          </a:p>
          <a:p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Memory Care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96A4750-9A82-4A3B-A016-0E841AA03E87}"/>
              </a:ext>
            </a:extLst>
          </p:cNvPr>
          <p:cNvSpPr/>
          <p:nvPr/>
        </p:nvSpPr>
        <p:spPr>
          <a:xfrm>
            <a:off x="0" y="6387737"/>
            <a:ext cx="12192000" cy="470263"/>
          </a:xfrm>
          <a:prstGeom prst="rect">
            <a:avLst/>
          </a:prstGeom>
          <a:solidFill>
            <a:srgbClr val="5C705E"/>
          </a:solidFill>
          <a:ln>
            <a:solidFill>
              <a:srgbClr val="5C7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E00E67-88E4-4265-8B24-BB027CC3C79F}"/>
              </a:ext>
            </a:extLst>
          </p:cNvPr>
          <p:cNvSpPr txBox="1"/>
          <p:nvPr/>
        </p:nvSpPr>
        <p:spPr>
          <a:xfrm>
            <a:off x="169817" y="6438202"/>
            <a:ext cx="1185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1140 KENNEDY PARKWAY   |    CORALVILLE, IA    |    52241    |    STIRLINGSHIREOFCORALVILLE.COM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F61395-777D-471E-8754-AED3474C2580}"/>
              </a:ext>
            </a:extLst>
          </p:cNvPr>
          <p:cNvSpPr txBox="1"/>
          <p:nvPr/>
        </p:nvSpPr>
        <p:spPr>
          <a:xfrm>
            <a:off x="9884958" y="6672247"/>
            <a:ext cx="1841761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greenlivingpedia.org/Sustainable_house_design_features_checklist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3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16B3B-2679-4B82-8B86-E9672FC3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97" y="255816"/>
            <a:ext cx="4922521" cy="1013676"/>
          </a:xfrm>
        </p:spPr>
        <p:txBody>
          <a:bodyPr anchor="b"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How do you know when your loved one needs help?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330D01-C3E3-4588-BED3-4CDCBF0CFA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8"/>
          <a:stretch/>
        </p:blipFill>
        <p:spPr>
          <a:xfrm>
            <a:off x="778997" y="1342595"/>
            <a:ext cx="3958544" cy="4431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15EBFEA-9D13-4DAF-9254-4BFB69DED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41" y="1269492"/>
            <a:ext cx="4101984" cy="33037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063617B-1E63-4F20-A536-550DD13ABB00}"/>
              </a:ext>
            </a:extLst>
          </p:cNvPr>
          <p:cNvSpPr/>
          <p:nvPr/>
        </p:nvSpPr>
        <p:spPr>
          <a:xfrm>
            <a:off x="0" y="6387737"/>
            <a:ext cx="12192000" cy="470263"/>
          </a:xfrm>
          <a:prstGeom prst="rect">
            <a:avLst/>
          </a:prstGeom>
          <a:solidFill>
            <a:srgbClr val="5C705E"/>
          </a:solidFill>
          <a:ln>
            <a:solidFill>
              <a:srgbClr val="5C7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F5C1E3-FB79-48D4-9DA7-7951ED918640}"/>
              </a:ext>
            </a:extLst>
          </p:cNvPr>
          <p:cNvSpPr txBox="1"/>
          <p:nvPr/>
        </p:nvSpPr>
        <p:spPr>
          <a:xfrm>
            <a:off x="169817" y="6438202"/>
            <a:ext cx="1185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1140 KENNEDY PARKWAY   |    CORALVILLE, IA    |    52241    |    STIRLINGSHIREOFCORALVILLE.COM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FF82F24-BD30-47F4-84EA-987F539493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6" r="31940"/>
          <a:stretch/>
        </p:blipFill>
        <p:spPr>
          <a:xfrm>
            <a:off x="8754280" y="682915"/>
            <a:ext cx="3437720" cy="4476914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27699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BA949B-240D-4EF7-8F3E-562F83EB3F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898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02FC2-53CC-46D1-BAB7-A267C56D2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Next, it’s Time to Have the Talk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D8EDD3-5F87-4EC7-9D01-CDDFBC672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 b="1" dirty="0">
                <a:latin typeface="Century Gothic" panose="020B0502020202020204" pitchFamily="34" charset="0"/>
              </a:rPr>
              <a:t>Do some homework beforehand</a:t>
            </a:r>
            <a:endParaRPr lang="en-US" sz="1700" dirty="0">
              <a:latin typeface="Century Gothic" panose="020B0502020202020204" pitchFamily="34" charset="0"/>
            </a:endParaRPr>
          </a:p>
          <a:p>
            <a:r>
              <a:rPr lang="en-US" sz="1700" b="1" dirty="0">
                <a:latin typeface="Century Gothic" panose="020B0502020202020204" pitchFamily="34" charset="0"/>
              </a:rPr>
              <a:t>Explore your options</a:t>
            </a:r>
          </a:p>
          <a:p>
            <a:r>
              <a:rPr lang="en-US" sz="1700" b="1" dirty="0">
                <a:latin typeface="Century Gothic" panose="020B0502020202020204" pitchFamily="34" charset="0"/>
              </a:rPr>
              <a:t>Use a teachable moment as your springboard</a:t>
            </a:r>
            <a:endParaRPr lang="en-US" sz="1700" dirty="0">
              <a:latin typeface="Century Gothic" panose="020B0502020202020204" pitchFamily="34" charset="0"/>
            </a:endParaRPr>
          </a:p>
          <a:p>
            <a:r>
              <a:rPr lang="en-US" sz="1700" b="1" dirty="0">
                <a:latin typeface="Century Gothic" panose="020B0502020202020204" pitchFamily="34" charset="0"/>
              </a:rPr>
              <a:t>Realize you may need to have the talk more than once</a:t>
            </a:r>
            <a:endParaRPr lang="en-US" sz="1700" dirty="0">
              <a:latin typeface="Century Gothic" panose="020B0502020202020204" pitchFamily="34" charset="0"/>
            </a:endParaRPr>
          </a:p>
          <a:p>
            <a:r>
              <a:rPr lang="en-US" sz="1700" b="1" dirty="0">
                <a:latin typeface="Century Gothic" panose="020B0502020202020204" pitchFamily="34" charset="0"/>
              </a:rPr>
              <a:t>Don't wait for a crisis to take a tour</a:t>
            </a:r>
            <a:endParaRPr lang="en-US" sz="1700" dirty="0">
              <a:latin typeface="Century Gothic" panose="020B0502020202020204" pitchFamily="34" charset="0"/>
            </a:endParaRPr>
          </a:p>
          <a:p>
            <a:endParaRPr lang="en-US" sz="1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4882CA-7C31-4867-84E5-23DD53536A72}"/>
              </a:ext>
            </a:extLst>
          </p:cNvPr>
          <p:cNvSpPr/>
          <p:nvPr/>
        </p:nvSpPr>
        <p:spPr>
          <a:xfrm>
            <a:off x="0" y="6387737"/>
            <a:ext cx="12192000" cy="470263"/>
          </a:xfrm>
          <a:prstGeom prst="rect">
            <a:avLst/>
          </a:prstGeom>
          <a:solidFill>
            <a:srgbClr val="5C705E"/>
          </a:solidFill>
          <a:ln>
            <a:solidFill>
              <a:srgbClr val="5C7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07B7FE-6F4D-41F0-A59E-D569E51155F0}"/>
              </a:ext>
            </a:extLst>
          </p:cNvPr>
          <p:cNvSpPr txBox="1"/>
          <p:nvPr/>
        </p:nvSpPr>
        <p:spPr>
          <a:xfrm>
            <a:off x="169817" y="6438202"/>
            <a:ext cx="1185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1140 KENNEDY PARKWAY   |    CORALVILLE, IA    |    52241    |    STIRLINGSHIREOFCORALVILLE.COM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5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8108D317-7CBD-4897-BD1F-959436D2A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2BDB9F-C28B-4AD7-A6E2-A28CB92E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199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Preparing Yourself for Community Visits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36391130-F5D1-4249-B97C-9B34C21D91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2" r="6589" b="2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6297641-8B9F-4767-9606-8A1131322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8F3CA65-EA00-46B4-9616-39E6853F7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3C5C8B-ADD0-4140-B2BF-87BAA53FF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9617" y="2464539"/>
            <a:ext cx="4870646" cy="37173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Find out what you want </a:t>
            </a:r>
            <a:r>
              <a:rPr lang="en-US" dirty="0">
                <a:latin typeface="Century Gothic" panose="020B0502020202020204" pitchFamily="34" charset="0"/>
              </a:rPr>
              <a:t>in a senior community for your loved one and what is most important for them in a community they call home – this will lay the groundwork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Find at least 3 communities to visit </a:t>
            </a:r>
            <a:r>
              <a:rPr lang="en-US" dirty="0">
                <a:latin typeface="Century Gothic" panose="020B0502020202020204" pitchFamily="34" charset="0"/>
              </a:rPr>
              <a:t>and ask for a guided tour – checklists could come in handy when comparing </a:t>
            </a:r>
            <a:r>
              <a:rPr lang="en-US" dirty="0" smtClean="0">
                <a:latin typeface="Century Gothic" panose="020B0502020202020204" pitchFamily="34" charset="0"/>
              </a:rPr>
              <a:t>them</a:t>
            </a:r>
            <a:endParaRPr lang="en-US" dirty="0">
              <a:latin typeface="Century Gothic" panose="020B0502020202020204" pitchFamily="34" charset="0"/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Understand the differences </a:t>
            </a:r>
            <a:r>
              <a:rPr lang="en-US" dirty="0">
                <a:latin typeface="Century Gothic" panose="020B0502020202020204" pitchFamily="34" charset="0"/>
              </a:rPr>
              <a:t>in the lifestyle offerings, the programming and the care at the communities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Ask for help </a:t>
            </a:r>
            <a:r>
              <a:rPr lang="en-US" dirty="0">
                <a:latin typeface="Century Gothic" panose="020B0502020202020204" pitchFamily="34" charset="0"/>
              </a:rPr>
              <a:t>if and when you need it from the Sales </a:t>
            </a:r>
            <a:r>
              <a:rPr lang="en-US" dirty="0" smtClean="0">
                <a:latin typeface="Century Gothic" panose="020B0502020202020204" pitchFamily="34" charset="0"/>
              </a:rPr>
              <a:t>Director; they </a:t>
            </a:r>
            <a:r>
              <a:rPr lang="en-US" dirty="0">
                <a:latin typeface="Century Gothic" panose="020B0502020202020204" pitchFamily="34" charset="0"/>
              </a:rPr>
              <a:t>can often provide valuable tools and resources you may not think to ask for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297275-28CD-468F-A391-3304047F64C9}"/>
              </a:ext>
            </a:extLst>
          </p:cNvPr>
          <p:cNvSpPr/>
          <p:nvPr/>
        </p:nvSpPr>
        <p:spPr>
          <a:xfrm>
            <a:off x="0" y="6387737"/>
            <a:ext cx="12192000" cy="470263"/>
          </a:xfrm>
          <a:prstGeom prst="rect">
            <a:avLst/>
          </a:prstGeom>
          <a:solidFill>
            <a:srgbClr val="5C705E"/>
          </a:solidFill>
          <a:ln>
            <a:solidFill>
              <a:srgbClr val="5C7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A73726-9E6A-4EE6-841D-87D539C8D03E}"/>
              </a:ext>
            </a:extLst>
          </p:cNvPr>
          <p:cNvSpPr txBox="1"/>
          <p:nvPr/>
        </p:nvSpPr>
        <p:spPr>
          <a:xfrm>
            <a:off x="169817" y="6438202"/>
            <a:ext cx="1185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1140 KENNEDY PARKWAY   |    CORALVILLE, IA    |    52241    |    STIRLINGSHIREOFCORALVILLE.COM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9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D700CC-7544-49C4-B985-9033D7DC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Questions to Ask on Your Tour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614D35-9115-4595-A797-CC9E4303E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5292"/>
            <a:ext cx="10515600" cy="4351338"/>
          </a:xfrm>
        </p:spPr>
        <p:txBody>
          <a:bodyPr>
            <a:noAutofit/>
          </a:bodyPr>
          <a:lstStyle/>
          <a:p>
            <a:pPr lvl="0"/>
            <a:r>
              <a:rPr lang="en-US" sz="1600" dirty="0">
                <a:latin typeface="Century Gothic" panose="020B0502020202020204" pitchFamily="34" charset="0"/>
              </a:rPr>
              <a:t>What is the monthly rent, and what is included? Is a deposit necessary?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Can you break down the charges for care?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Are there additional fees?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What happens if a resident runs out of money?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Do you accept long-term care insurance?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Is staff available 24/7?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Do we need to bring our own furniture?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What kind of spiritual health offerings do you have?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What type of activities are included? If possible, arrange to visit when an activity is happening, so you can get a picture of daily life there. Are the residents participating? Is the staff happy and engaged? 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How is memory care approached? </a:t>
            </a:r>
            <a:r>
              <a:rPr lang="en-US" sz="1600" dirty="0" smtClean="0">
                <a:latin typeface="Century Gothic" panose="020B0502020202020204" pitchFamily="34" charset="0"/>
              </a:rPr>
              <a:t>For example, at </a:t>
            </a:r>
            <a:r>
              <a:rPr lang="en-US" sz="1600" dirty="0">
                <a:latin typeface="Century Gothic" panose="020B0502020202020204" pitchFamily="34" charset="0"/>
              </a:rPr>
              <a:t>Ebenezer, we offer our </a:t>
            </a:r>
            <a:r>
              <a:rPr lang="en-US" sz="1600" u="sng" dirty="0">
                <a:latin typeface="Century Gothic" panose="020B0502020202020204" pitchFamily="34" charset="0"/>
                <a:hlinkClick r:id="rId2"/>
              </a:rPr>
              <a:t>Dimensions Program</a:t>
            </a:r>
            <a:r>
              <a:rPr lang="en-US" sz="1600" dirty="0">
                <a:latin typeface="Century Gothic" panose="020B0502020202020204" pitchFamily="34" charset="0"/>
              </a:rPr>
              <a:t>, which is designed to make a dramatic difference in memory care, using evidence-based best practices.</a:t>
            </a:r>
          </a:p>
          <a:p>
            <a:pPr lvl="0"/>
            <a:r>
              <a:rPr lang="en-US" sz="1600" dirty="0">
                <a:latin typeface="Century Gothic" panose="020B0502020202020204" pitchFamily="34" charset="0"/>
              </a:rPr>
              <a:t>Who are the care team? Sometimes, it's possible to meet with care workers to get an overall picture of life at the residence.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96A4750-9A82-4A3B-A016-0E841AA03E87}"/>
              </a:ext>
            </a:extLst>
          </p:cNvPr>
          <p:cNvSpPr/>
          <p:nvPr/>
        </p:nvSpPr>
        <p:spPr>
          <a:xfrm>
            <a:off x="0" y="6387737"/>
            <a:ext cx="12192000" cy="470263"/>
          </a:xfrm>
          <a:prstGeom prst="rect">
            <a:avLst/>
          </a:prstGeom>
          <a:solidFill>
            <a:srgbClr val="5C705E"/>
          </a:solidFill>
          <a:ln>
            <a:solidFill>
              <a:srgbClr val="5C7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E00E67-88E4-4265-8B24-BB027CC3C79F}"/>
              </a:ext>
            </a:extLst>
          </p:cNvPr>
          <p:cNvSpPr txBox="1"/>
          <p:nvPr/>
        </p:nvSpPr>
        <p:spPr>
          <a:xfrm>
            <a:off x="169817" y="6438202"/>
            <a:ext cx="1185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1140 KENNEDY PARKWAY   |    CORALVILLE, IA    |    52241    |    STIRLINGSHIREOFCORALVILLE.COM</a:t>
            </a:r>
          </a:p>
        </p:txBody>
      </p:sp>
    </p:spTree>
    <p:extLst>
      <p:ext uri="{BB962C8B-B14F-4D97-AF65-F5344CB8AC3E}">
        <p14:creationId xmlns:p14="http://schemas.microsoft.com/office/powerpoint/2010/main" val="391515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F373FF-44E8-4E32-B891-CED22EE9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Getting Things in Order for The Move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xmlns="" id="{967C02D9-8F98-42AE-BD4E-B30F6BDAE3E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8166545"/>
              </p:ext>
            </p:extLst>
          </p:nvPr>
        </p:nvGraphicFramePr>
        <p:xfrm>
          <a:off x="838200" y="1825625"/>
          <a:ext cx="667004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40DB82E-5A7A-4EA7-AAA6-B5ACFFC51777}"/>
              </a:ext>
            </a:extLst>
          </p:cNvPr>
          <p:cNvSpPr/>
          <p:nvPr/>
        </p:nvSpPr>
        <p:spPr>
          <a:xfrm>
            <a:off x="0" y="6387737"/>
            <a:ext cx="12192000" cy="470263"/>
          </a:xfrm>
          <a:prstGeom prst="rect">
            <a:avLst/>
          </a:prstGeom>
          <a:solidFill>
            <a:srgbClr val="5C705E"/>
          </a:solidFill>
          <a:ln>
            <a:solidFill>
              <a:srgbClr val="5C7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C28CE9-69AA-4A16-984B-2002555742CA}"/>
              </a:ext>
            </a:extLst>
          </p:cNvPr>
          <p:cNvSpPr txBox="1"/>
          <p:nvPr/>
        </p:nvSpPr>
        <p:spPr>
          <a:xfrm>
            <a:off x="169817" y="6438202"/>
            <a:ext cx="1185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1140 KENNEDY PARKWAY   |    CORALVILLE, IA    |    52241    |    STIRLINGSHIREOFCORALVILLE.COM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F198EB-3CFC-4A9B-8584-484E1DD0B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r="17658"/>
          <a:stretch/>
        </p:blipFill>
        <p:spPr>
          <a:xfrm>
            <a:off x="7691120" y="1901462"/>
            <a:ext cx="4185920" cy="37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60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0C67508B-0550-42EF-ABB3-77D2A4841C5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1" b="11040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2BDB9F-C28B-4AD7-A6E2-A28CB92EA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/>
              <a:t>Get Settled and Enjoy Community Amenities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3C5C8B-ADD0-4140-B2BF-87BAA53FF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Once your loved one is moved in, make sure the community you’ve chosen has a plan on how they will assist them get acclimated to join in on community events.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/>
              <a:t>Then, enjoy PEACE OF MIND for yourself and QUALITY OF LIFE with QUALITY CARE for your loved one!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9BC3443-EAE6-4278-B8D1-5D2DCECB7247}"/>
              </a:ext>
            </a:extLst>
          </p:cNvPr>
          <p:cNvSpPr/>
          <p:nvPr/>
        </p:nvSpPr>
        <p:spPr>
          <a:xfrm>
            <a:off x="0" y="6387737"/>
            <a:ext cx="12192000" cy="470263"/>
          </a:xfrm>
          <a:prstGeom prst="rect">
            <a:avLst/>
          </a:prstGeom>
          <a:solidFill>
            <a:srgbClr val="5C705E"/>
          </a:solidFill>
          <a:ln>
            <a:solidFill>
              <a:srgbClr val="5C7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A85D95-5CA0-4B73-A2D3-E467D4C9F313}"/>
              </a:ext>
            </a:extLst>
          </p:cNvPr>
          <p:cNvSpPr txBox="1"/>
          <p:nvPr/>
        </p:nvSpPr>
        <p:spPr>
          <a:xfrm>
            <a:off x="169817" y="6438202"/>
            <a:ext cx="1185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1140 KENNEDY PARKWAY   |    CORALVILLE, IA    |    52241    |    STIRLINGSHIREOFCORALVILLE.COM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5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EEBC28-6B78-427D-B82D-E981E4B697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t="14190" r="17890" b="14190"/>
          <a:stretch/>
        </p:blipFill>
        <p:spPr>
          <a:xfrm>
            <a:off x="8761234" y="1884066"/>
            <a:ext cx="3260949" cy="445320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xmlns="" id="{D5379A41-7CB5-4B8A-A867-F060BB37DDFF}"/>
              </a:ext>
            </a:extLst>
          </p:cNvPr>
          <p:cNvSpPr/>
          <p:nvPr/>
        </p:nvSpPr>
        <p:spPr>
          <a:xfrm>
            <a:off x="0" y="-30143"/>
            <a:ext cx="8223946" cy="64832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E3E3A6-CFC8-412A-AE71-E54A6D0E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831842" cy="1772868"/>
          </a:xfrm>
        </p:spPr>
        <p:txBody>
          <a:bodyPr/>
          <a:lstStyle/>
          <a:p>
            <a:pPr algn="r"/>
            <a:r>
              <a:rPr lang="en-US" dirty="0"/>
              <a:t>Questions?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307BF76-646F-4A22-A09E-9035D8DE59A5}"/>
              </a:ext>
            </a:extLst>
          </p:cNvPr>
          <p:cNvSpPr/>
          <p:nvPr/>
        </p:nvSpPr>
        <p:spPr>
          <a:xfrm>
            <a:off x="0" y="6387737"/>
            <a:ext cx="12192000" cy="470263"/>
          </a:xfrm>
          <a:prstGeom prst="rect">
            <a:avLst/>
          </a:prstGeom>
          <a:solidFill>
            <a:srgbClr val="5C705E"/>
          </a:solidFill>
          <a:ln>
            <a:solidFill>
              <a:srgbClr val="5C7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7BADBC-9175-46EE-B87A-7C955AA3D586}"/>
              </a:ext>
            </a:extLst>
          </p:cNvPr>
          <p:cNvSpPr txBox="1"/>
          <p:nvPr/>
        </p:nvSpPr>
        <p:spPr>
          <a:xfrm>
            <a:off x="169817" y="6438202"/>
            <a:ext cx="1185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1140 KENNEDY PARKWAY   |    CORALVILLE, IA    |    52241    |    STIRLINGSHIREOFCORALVILLE.COM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555F07-DB78-4B3B-9258-4560DFC2E172}"/>
              </a:ext>
            </a:extLst>
          </p:cNvPr>
          <p:cNvSpPr txBox="1"/>
          <p:nvPr/>
        </p:nvSpPr>
        <p:spPr>
          <a:xfrm>
            <a:off x="5102691" y="2105561"/>
            <a:ext cx="3409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Contact Information: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Anne Alms</a:t>
            </a:r>
          </a:p>
          <a:p>
            <a:r>
              <a:rPr lang="en-US" sz="2000" dirty="0">
                <a:latin typeface="Century Gothic" panose="020B0502020202020204" pitchFamily="34" charset="0"/>
                <a:hlinkClick r:id="rId3"/>
              </a:rPr>
              <a:t>Anne.Alms@Fairview.org</a:t>
            </a:r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(319) 249-6316 </a:t>
            </a:r>
          </a:p>
        </p:txBody>
      </p:sp>
    </p:spTree>
    <p:extLst>
      <p:ext uri="{BB962C8B-B14F-4D97-AF65-F5344CB8AC3E}">
        <p14:creationId xmlns:p14="http://schemas.microsoft.com/office/powerpoint/2010/main" val="4260955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59874F25B514D8C8B7F7F2795557B" ma:contentTypeVersion="13" ma:contentTypeDescription="Create a new document." ma:contentTypeScope="" ma:versionID="c440e5653799738516166f31e237262c">
  <xsd:schema xmlns:xsd="http://www.w3.org/2001/XMLSchema" xmlns:xs="http://www.w3.org/2001/XMLSchema" xmlns:p="http://schemas.microsoft.com/office/2006/metadata/properties" xmlns:ns3="db531623-cae7-4d73-a7b8-0c1993de0ee7" xmlns:ns4="a672500a-d818-437c-b4cb-2fbdc6fe353b" targetNamespace="http://schemas.microsoft.com/office/2006/metadata/properties" ma:root="true" ma:fieldsID="0879b761feb0b4fa92f58b7269eb53a9" ns3:_="" ns4:_="">
    <xsd:import namespace="db531623-cae7-4d73-a7b8-0c1993de0ee7"/>
    <xsd:import namespace="a672500a-d818-437c-b4cb-2fbdc6fe353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31623-cae7-4d73-a7b8-0c1993de0e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2500a-d818-437c-b4cb-2fbdc6fe35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BD9883-6A1B-468F-9FD8-4107E2A58D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71E6A8-DA84-4044-AE74-DD57C70344DA}">
  <ds:schemaRefs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672500a-d818-437c-b4cb-2fbdc6fe353b"/>
    <ds:schemaRef ds:uri="db531623-cae7-4d73-a7b8-0c1993de0ee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AA058F-825B-4A3F-AB5D-B5B7D0211A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531623-cae7-4d73-a7b8-0c1993de0ee7"/>
    <ds:schemaRef ds:uri="a672500a-d818-437c-b4cb-2fbdc6fe35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605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“Factors to Consider When Deciding to Move into Senior Living” </vt:lpstr>
      <vt:lpstr>What kind of “senior living” or “senior care” do I or my loved one need?</vt:lpstr>
      <vt:lpstr>How do you know when your loved one needs help?</vt:lpstr>
      <vt:lpstr>Next, it’s Time to Have the Talk</vt:lpstr>
      <vt:lpstr>Preparing Yourself for Community Visits</vt:lpstr>
      <vt:lpstr>Questions to Ask on Your Tour</vt:lpstr>
      <vt:lpstr>Getting Things in Order for The Move</vt:lpstr>
      <vt:lpstr>Get Settled and Enjoy Community Amenities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“Factors to Consider When Deciding to Move into Senior Living”</dc:title>
  <dc:creator>Strasburg, Rachelle R</dc:creator>
  <cp:lastModifiedBy>Susan Shullaw</cp:lastModifiedBy>
  <cp:revision>4</cp:revision>
  <dcterms:created xsi:type="dcterms:W3CDTF">2021-04-27T23:29:08Z</dcterms:created>
  <dcterms:modified xsi:type="dcterms:W3CDTF">2021-07-08T21:36:06Z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0x010100AE159874F25B514D8C8B7F7F2795557B</vt:lpwstr>
  </property>
</Properties>
</file>